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4"/>
    <p:sldMasterId id="214748371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Roboto Black"/>
      <p:bold r:id="rId47"/>
      <p:boldItalic r:id="rId48"/>
    </p:embeddedFont>
    <p:embeddedFont>
      <p:font typeface="Libre Baskerville"/>
      <p:regular r:id="rId49"/>
      <p:bold r:id="rId50"/>
      <p:italic r:id="rId51"/>
    </p:embeddedFont>
    <p:embeddedFont>
      <p:font typeface="Open Sans ExtraBold"/>
      <p:bold r:id="rId52"/>
      <p:boldItalic r:id="rId53"/>
    </p:embeddedFont>
    <p:embeddedFont>
      <p:font typeface="Roboto Mono"/>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lack-boldItalic.fntdata"/><Relationship Id="rId47" Type="http://schemas.openxmlformats.org/officeDocument/2006/relationships/font" Target="fonts/RobotoBlack-bold.fntdata"/><Relationship Id="rId49" Type="http://schemas.openxmlformats.org/officeDocument/2006/relationships/font" Target="fonts/LibreBaskervill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Baskerville-italic.fntdata"/><Relationship Id="rId50" Type="http://schemas.openxmlformats.org/officeDocument/2006/relationships/font" Target="fonts/LibreBaskerville-bold.fntdata"/><Relationship Id="rId53" Type="http://schemas.openxmlformats.org/officeDocument/2006/relationships/font" Target="fonts/OpenSansExtraBold-boldItalic.fntdata"/><Relationship Id="rId52" Type="http://schemas.openxmlformats.org/officeDocument/2006/relationships/font" Target="fonts/OpenSansExtraBold-bold.fntdata"/><Relationship Id="rId11" Type="http://schemas.openxmlformats.org/officeDocument/2006/relationships/slide" Target="slides/slide5.xml"/><Relationship Id="rId55" Type="http://schemas.openxmlformats.org/officeDocument/2006/relationships/font" Target="fonts/RobotoMono-bold.fntdata"/><Relationship Id="rId10" Type="http://schemas.openxmlformats.org/officeDocument/2006/relationships/slide" Target="slides/slide4.xml"/><Relationship Id="rId54" Type="http://schemas.openxmlformats.org/officeDocument/2006/relationships/font" Target="fonts/RobotoMono-regular.fntdata"/><Relationship Id="rId13" Type="http://schemas.openxmlformats.org/officeDocument/2006/relationships/slide" Target="slides/slide7.xml"/><Relationship Id="rId57" Type="http://schemas.openxmlformats.org/officeDocument/2006/relationships/font" Target="fonts/RobotoMono-boldItalic.fntdata"/><Relationship Id="rId12" Type="http://schemas.openxmlformats.org/officeDocument/2006/relationships/slide" Target="slides/slide6.xml"/><Relationship Id="rId56" Type="http://schemas.openxmlformats.org/officeDocument/2006/relationships/font" Target="fonts/RobotoMono-italic.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142fb341a2a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142fb341a2a_0_15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like to mention this now, even though I don’t know that everyone’s listening by this point. I think it’s important to highlight that students will do better at this course by regularly practicing, starting early, and making it a social experience. There’s citations to back up these claims, but I think most people will find them intuitive.</a:t>
            </a:r>
            <a:endParaRPr/>
          </a:p>
        </p:txBody>
      </p:sp>
      <p:sp>
        <p:nvSpPr>
          <p:cNvPr id="2867" name="Google Shape;286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avoid spending too much time here. Many students won’t know what this means yet, but I want to introduce what we are doing a little for those who do. The goal is not to enumerate course topics, but to give a very quick idea of what we will be doing.</a:t>
            </a:r>
            <a:endParaRPr/>
          </a:p>
        </p:txBody>
      </p:sp>
      <p:sp>
        <p:nvSpPr>
          <p:cNvPr id="2885" name="Google Shape;28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0" name="Google Shape;291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Highlight that there are many other languages in the world, which have their own trade-offs. Python is not the best language for every task – but it is a useful language for many kinds of problems. We aren't here to sell Python too much, but let them know that it's one of the biggest ones out there, on par with Java, C, or JavaScript.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might skip this; in 2022 we don’t need to sell the “world’s most popular language”.</a:t>
            </a:r>
            <a:endParaRPr/>
          </a:p>
        </p:txBody>
      </p:sp>
      <p:sp>
        <p:nvSpPr>
          <p:cNvPr id="2911" name="Google Shape;291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8" name="Google Shape;291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of 2022, Python is the most popular programming language according to the Tiobe Index, finally beating Java and C.</a:t>
            </a:r>
            <a:endParaRPr/>
          </a:p>
        </p:txBody>
      </p:sp>
      <p:sp>
        <p:nvSpPr>
          <p:cNvPr id="2919" name="Google Shape;291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4" name="Google Shape;292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slide is animated. I sometimes like to have a conversation with </a:t>
            </a:r>
            <a:r>
              <a:rPr lang="en-US"/>
              <a:t>students</a:t>
            </a:r>
            <a:r>
              <a:rPr lang="en-US"/>
              <a:t> about the name Python, since it’s amusing and paints me as more of an expert on the language. You might skip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 quick history!</a:t>
            </a:r>
            <a:endParaRPr/>
          </a:p>
          <a:p>
            <a:pPr indent="0" lvl="0" marL="0" rtl="0" algn="l">
              <a:spcBef>
                <a:spcPts val="0"/>
              </a:spcBef>
              <a:spcAft>
                <a:spcPts val="0"/>
              </a:spcAft>
              <a:buNone/>
            </a:pPr>
            <a:r>
              <a:rPr lang="en-US"/>
              <a:t>Python was created around 1991 (depending on when you consider its first release)</a:t>
            </a:r>
            <a:endParaRPr/>
          </a:p>
          <a:p>
            <a:pPr indent="0" lvl="0" marL="0" rtl="0" algn="l">
              <a:spcBef>
                <a:spcPts val="0"/>
              </a:spcBef>
              <a:spcAft>
                <a:spcPts val="0"/>
              </a:spcAft>
              <a:buNone/>
            </a:pPr>
            <a:r>
              <a:rPr lang="en-US"/>
              <a:t>The guy in the photo is named Guido van Rossum (pronounced https://www.howtopronounce.com/guido-van-rossum/), he's the original creator of Python.</a:t>
            </a:r>
            <a:endParaRPr/>
          </a:p>
          <a:p>
            <a:pPr indent="0" lvl="0" marL="0" rtl="0" algn="l">
              <a:spcBef>
                <a:spcPts val="0"/>
              </a:spcBef>
              <a:spcAft>
                <a:spcPts val="0"/>
              </a:spcAft>
              <a:buNone/>
            </a:pPr>
            <a:r>
              <a:rPr lang="en-US"/>
              <a:t>But Python is now more of a community effort than the work of one person. They have a whole council of people who are elected to make decisions.</a:t>
            </a:r>
            <a:endParaRPr/>
          </a:p>
          <a:p>
            <a:pPr indent="0" lvl="0" marL="0" rtl="0" algn="l">
              <a:spcBef>
                <a:spcPts val="0"/>
              </a:spcBef>
              <a:spcAft>
                <a:spcPts val="0"/>
              </a:spcAft>
              <a:buNone/>
            </a:pPr>
            <a:r>
              <a:rPr lang="en-US"/>
              <a:t>It is not named after the snake, it's named after Monty Python's Flying Circus, a famous British comedy troupe that probably none of your students recognize.</a:t>
            </a:r>
            <a:endParaRPr/>
          </a:p>
          <a:p>
            <a:pPr indent="0" lvl="0" marL="0" rtl="0" algn="l">
              <a:spcBef>
                <a:spcPts val="0"/>
              </a:spcBef>
              <a:spcAft>
                <a:spcPts val="0"/>
              </a:spcAft>
              <a:buNone/>
            </a:pPr>
            <a:r>
              <a:rPr lang="en-US"/>
              <a:t>More info: https://en.wikipedia.org/wiki/Python_(programming_language)</a:t>
            </a:r>
            <a:endParaRPr/>
          </a:p>
        </p:txBody>
      </p:sp>
      <p:sp>
        <p:nvSpPr>
          <p:cNvPr id="2925" name="Google Shape;292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Pivot now to talk about course mechanics! </a:t>
            </a:r>
            <a:r>
              <a:rPr lang="en-US"/>
              <a:t>This</a:t>
            </a:r>
            <a:r>
              <a:rPr lang="en-US"/>
              <a:t> is way more </a:t>
            </a:r>
            <a:r>
              <a:rPr lang="en-US"/>
              <a:t>important</a:t>
            </a:r>
            <a:r>
              <a:rPr lang="en-US"/>
              <a:t>. This is the “syllabus stuff”, really.</a:t>
            </a:r>
            <a:endParaRPr/>
          </a:p>
        </p:txBody>
      </p:sp>
      <p:sp>
        <p:nvSpPr>
          <p:cNvPr id="2935" name="Google Shape;293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like to start off with principles of being a good community. Remember, one of our biggest goals is to establish a friendly culture and atmosphere where people are comfortable asking for help from each other and us. That’s </a:t>
            </a:r>
            <a:r>
              <a:rPr lang="en-US"/>
              <a:t>probably</a:t>
            </a:r>
            <a:r>
              <a:rPr lang="en-US"/>
              <a:t> the best thing we can do to help their learning. This may feel silly, but establishing that you (the instructor) value these things is really </a:t>
            </a:r>
            <a:r>
              <a:rPr lang="en-US"/>
              <a:t>important</a:t>
            </a:r>
            <a:r>
              <a:rPr lang="en-US"/>
              <a:t>.</a:t>
            </a:r>
            <a:endParaRPr/>
          </a:p>
        </p:txBody>
      </p:sp>
      <p:sp>
        <p:nvSpPr>
          <p:cNvPr id="2940" name="Google Shape;294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slide will probably change a lot before the semester starts, but the goal is to highlight the different places we will interact with students in-person and online.</a:t>
            </a:r>
            <a:endParaRPr/>
          </a:p>
        </p:txBody>
      </p:sp>
      <p:sp>
        <p:nvSpPr>
          <p:cNvPr id="2962" name="Google Shape;296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9" name="Shape 2979"/>
        <p:cNvGrpSpPr/>
        <p:nvPr/>
      </p:nvGrpSpPr>
      <p:grpSpPr>
        <a:xfrm>
          <a:off x="0" y="0"/>
          <a:ext cx="0" cy="0"/>
          <a:chOff x="0" y="0"/>
          <a:chExt cx="0" cy="0"/>
        </a:xfrm>
      </p:grpSpPr>
      <p:sp>
        <p:nvSpPr>
          <p:cNvPr id="2980" name="Google Shape;2980;g142fb341a2a_0_4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1" name="Google Shape;2981;g142fb341a2a_0_44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contrary to how we are running policies in most of the course/sections. They shouldn’t work together on most of the assignments, at least not officially encouraged (students will do what they will when outside of our gaze).</a:t>
            </a:r>
            <a:endParaRPr/>
          </a:p>
        </p:txBody>
      </p:sp>
      <p:sp>
        <p:nvSpPr>
          <p:cNvPr id="2982" name="Google Shape;2982;g142fb341a2a_0_44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142fb341a2a_0_4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142fb341a2a_0_44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One of the most important slides! This covers the general layout of the course. Start with the left hand side (15 week semester), and describe how each week looks roughly the same. There’s a chapter reading divided into a Primer, Part A, and Part B.</a:t>
            </a:r>
            <a:endParaRPr/>
          </a:p>
          <a:p>
            <a:pPr indent="0" lvl="0" marL="0" rtl="0" algn="l">
              <a:spcBef>
                <a:spcPts val="0"/>
              </a:spcBef>
              <a:spcAft>
                <a:spcPts val="0"/>
              </a:spcAft>
              <a:buNone/>
            </a:pPr>
            <a:r>
              <a:rPr lang="en-US"/>
              <a:t>They MUST read the Primer before the week starts - otherwise they are coming to lecture or lab unprepared.</a:t>
            </a:r>
            <a:endParaRPr/>
          </a:p>
          <a:p>
            <a:pPr indent="0" lvl="0" marL="0" rtl="0" algn="l">
              <a:spcBef>
                <a:spcPts val="0"/>
              </a:spcBef>
              <a:spcAft>
                <a:spcPts val="0"/>
              </a:spcAft>
              <a:buNone/>
            </a:pPr>
            <a:r>
              <a:rPr lang="en-US"/>
              <a:t>You’ll need to explain your course’s particular weirdness about the First Two Weeks (see Staff canvas page with the same name for more details).</a:t>
            </a:r>
            <a:endParaRPr/>
          </a:p>
          <a:p>
            <a:pPr indent="0" lvl="0" marL="0" rtl="0" algn="l">
              <a:spcBef>
                <a:spcPts val="0"/>
              </a:spcBef>
              <a:spcAft>
                <a:spcPts val="0"/>
              </a:spcAft>
              <a:buNone/>
            </a:pPr>
            <a:r>
              <a:rPr lang="en-US"/>
              <a:t>Tell them that each week they have a lecture and lab in addition to the reading.</a:t>
            </a:r>
            <a:endParaRPr/>
          </a:p>
          <a:p>
            <a:pPr indent="0" lvl="0" marL="0" rtl="0" algn="l">
              <a:spcBef>
                <a:spcPts val="0"/>
              </a:spcBef>
              <a:spcAft>
                <a:spcPts val="0"/>
              </a:spcAft>
              <a:buNone/>
            </a:pPr>
            <a:r>
              <a:rPr lang="en-US"/>
              <a:t>You can mention the other types of assignments they’ll encounter are the surveys, projects, midterms, and then a few “Other” assignments that will appear periodically.</a:t>
            </a:r>
            <a:endParaRPr/>
          </a:p>
        </p:txBody>
      </p:sp>
      <p:sp>
        <p:nvSpPr>
          <p:cNvPr id="2990" name="Google Shape;2990;g142fb341a2a_0_44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Your information goes here instead! Spend a few minutes making sure they know who you are. Points for making yourself seem friendly and approachable!</a:t>
            </a:r>
            <a:endParaRPr/>
          </a:p>
        </p:txBody>
      </p:sp>
      <p:sp>
        <p:nvSpPr>
          <p:cNvPr id="2782" name="Google Shape;27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142fb341a2a_0_4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142fb341a2a_0_45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5" name="Google Shape;3005;g142fb341a2a_0_45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9" name="Shape 3009"/>
        <p:cNvGrpSpPr/>
        <p:nvPr/>
      </p:nvGrpSpPr>
      <p:grpSpPr>
        <a:xfrm>
          <a:off x="0" y="0"/>
          <a:ext cx="0" cy="0"/>
          <a:chOff x="0" y="0"/>
          <a:chExt cx="0" cy="0"/>
        </a:xfrm>
      </p:grpSpPr>
      <p:sp>
        <p:nvSpPr>
          <p:cNvPr id="3010" name="Google Shape;3010;g142fb341a2a_0_45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142fb341a2a_0_45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information is only for the CISC108 sections using the full Cohort model!</a:t>
            </a:r>
            <a:endParaRPr/>
          </a:p>
        </p:txBody>
      </p:sp>
      <p:sp>
        <p:nvSpPr>
          <p:cNvPr id="3012" name="Google Shape;3012;g142fb341a2a_0_45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8" name="Google Shape;301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Tell them that they will get access to the scheduling information soon, and they should sign up for their exam date as early as possible.</a:t>
            </a:r>
            <a:endParaRPr/>
          </a:p>
        </p:txBody>
      </p:sp>
      <p:sp>
        <p:nvSpPr>
          <p:cNvPr id="3028" name="Google Shape;30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142fb341a2a_0_4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142fb341a2a_0_4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PROTECT YOUR TIME AS AN INSTRUCTOR. You have a ton of students, be sure to delegate communication to the other channels where you can. If students know that they can email you about anything, they absolutely will all the time. Always force them to use the proper channel instead.</a:t>
            </a:r>
            <a:endParaRPr/>
          </a:p>
        </p:txBody>
      </p:sp>
      <p:sp>
        <p:nvSpPr>
          <p:cNvPr id="3053" name="Google Shape;3053;g142fb341a2a_0_45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VERY LIKELY TO CHANGE</a:t>
            </a:r>
            <a:endParaRPr/>
          </a:p>
          <a:p>
            <a:pPr indent="0" lvl="0" marL="0" rtl="0" algn="l">
              <a:spcBef>
                <a:spcPts val="0"/>
              </a:spcBef>
              <a:spcAft>
                <a:spcPts val="0"/>
              </a:spcAft>
              <a:buNone/>
            </a:pPr>
            <a:r>
              <a:t/>
            </a:r>
            <a:endParaRPr/>
          </a:p>
        </p:txBody>
      </p:sp>
      <p:sp>
        <p:nvSpPr>
          <p:cNvPr id="3070" name="Google Shape;307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7" name="Google Shape;3077;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VERY LIKELY TO CHANGE</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All the assignments for a module open the Friday before the module starts</a:t>
            </a:r>
            <a:endParaRPr/>
          </a:p>
          <a:p>
            <a:pPr indent="-171450" lvl="0" marL="171450" rtl="0" algn="l">
              <a:spcBef>
                <a:spcPts val="0"/>
              </a:spcBef>
              <a:spcAft>
                <a:spcPts val="0"/>
              </a:spcAft>
              <a:buClr>
                <a:schemeClr val="dk1"/>
              </a:buClr>
              <a:buSzPts val="1200"/>
              <a:buFont typeface="Arial"/>
              <a:buChar char="•"/>
            </a:pPr>
            <a:r>
              <a:rPr lang="en-US"/>
              <a:t>Those assignments will lock two weeks later</a:t>
            </a:r>
            <a:endParaRPr/>
          </a:p>
          <a:p>
            <a:pPr indent="-171450" lvl="0" marL="171450" rtl="0" algn="l">
              <a:spcBef>
                <a:spcPts val="0"/>
              </a:spcBef>
              <a:spcAft>
                <a:spcPts val="0"/>
              </a:spcAft>
              <a:buClr>
                <a:schemeClr val="dk1"/>
              </a:buClr>
              <a:buSzPts val="1200"/>
              <a:buFont typeface="Arial"/>
              <a:buChar char="•"/>
            </a:pPr>
            <a:r>
              <a:rPr lang="en-US"/>
              <a:t>Recommend that they complete assignments during their week, rather than waiting till the deadline</a:t>
            </a:r>
            <a:endParaRPr/>
          </a:p>
          <a:p>
            <a:pPr indent="-171450" lvl="0" marL="171450" rtl="0" algn="l">
              <a:spcBef>
                <a:spcPts val="0"/>
              </a:spcBef>
              <a:spcAft>
                <a:spcPts val="0"/>
              </a:spcAft>
              <a:buClr>
                <a:schemeClr val="dk1"/>
              </a:buClr>
              <a:buSzPts val="1200"/>
              <a:buFont typeface="Arial"/>
              <a:buChar char="•"/>
            </a:pPr>
            <a:r>
              <a:rPr lang="en-US"/>
              <a:t>Once a module locks, no submissions are possible (don't waver on this – you'll be eaten alive reopening assignments)</a:t>
            </a:r>
            <a:endParaRPr/>
          </a:p>
          <a:p>
            <a:pPr indent="-171450" lvl="0" marL="171450" rtl="0" algn="l">
              <a:spcBef>
                <a:spcPts val="0"/>
              </a:spcBef>
              <a:spcAft>
                <a:spcPts val="0"/>
              </a:spcAft>
              <a:buClr>
                <a:schemeClr val="dk1"/>
              </a:buClr>
              <a:buSzPts val="1200"/>
              <a:buFont typeface="Arial"/>
              <a:buChar char="•"/>
            </a:pPr>
            <a:r>
              <a:rPr lang="en-US"/>
              <a:t>But on the plus side, there are no late penalties.</a:t>
            </a:r>
            <a:endParaRPr/>
          </a:p>
        </p:txBody>
      </p:sp>
      <p:sp>
        <p:nvSpPr>
          <p:cNvPr id="3078" name="Google Shape;307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3" name="Shape 3083"/>
        <p:cNvGrpSpPr/>
        <p:nvPr/>
      </p:nvGrpSpPr>
      <p:grpSpPr>
        <a:xfrm>
          <a:off x="0" y="0"/>
          <a:ext cx="0" cy="0"/>
          <a:chOff x="0" y="0"/>
          <a:chExt cx="0" cy="0"/>
        </a:xfrm>
      </p:grpSpPr>
      <p:sp>
        <p:nvSpPr>
          <p:cNvPr id="3084" name="Google Shape;308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5" name="Google Shape;308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p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VERY LIKELY TO CHANGE</a:t>
            </a:r>
            <a:endParaRPr/>
          </a:p>
          <a:p>
            <a:pPr indent="0" lvl="0" marL="0" rtl="0" algn="l">
              <a:spcBef>
                <a:spcPts val="0"/>
              </a:spcBef>
              <a:spcAft>
                <a:spcPts val="0"/>
              </a:spcAft>
              <a:buNone/>
            </a:pPr>
            <a:r>
              <a:t/>
            </a:r>
            <a:endParaRPr/>
          </a:p>
        </p:txBody>
      </p:sp>
      <p:sp>
        <p:nvSpPr>
          <p:cNvPr id="3094" name="Google Shape;309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0" name="Google Shape;310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 chance for a demo of the canvas site. You should walk through the following in the Student View:</a:t>
            </a:r>
            <a:endParaRPr/>
          </a:p>
          <a:p>
            <a:pPr indent="-171450" lvl="0" marL="171450" rtl="0" algn="l">
              <a:spcBef>
                <a:spcPts val="0"/>
              </a:spcBef>
              <a:spcAft>
                <a:spcPts val="0"/>
              </a:spcAft>
              <a:buClr>
                <a:schemeClr val="dk1"/>
              </a:buClr>
              <a:buSzPts val="1200"/>
              <a:buFont typeface="Arial"/>
              <a:buChar char="•"/>
            </a:pPr>
            <a:r>
              <a:rPr lang="en-US"/>
              <a:t>The navigation tabs on the left</a:t>
            </a:r>
            <a:endParaRPr/>
          </a:p>
          <a:p>
            <a:pPr indent="-171450" lvl="0" marL="171450" rtl="0" algn="l">
              <a:spcBef>
                <a:spcPts val="0"/>
              </a:spcBef>
              <a:spcAft>
                <a:spcPts val="0"/>
              </a:spcAft>
              <a:buClr>
                <a:schemeClr val="dk1"/>
              </a:buClr>
              <a:buSzPts val="1200"/>
              <a:buFont typeface="Arial"/>
              <a:buChar char="•"/>
            </a:pPr>
            <a:r>
              <a:rPr lang="en-US"/>
              <a:t>The Module view</a:t>
            </a:r>
            <a:endParaRPr/>
          </a:p>
          <a:p>
            <a:pPr indent="-171450" lvl="0" marL="171450" rtl="0" algn="l">
              <a:spcBef>
                <a:spcPts val="0"/>
              </a:spcBef>
              <a:spcAft>
                <a:spcPts val="0"/>
              </a:spcAft>
              <a:buClr>
                <a:schemeClr val="dk1"/>
              </a:buClr>
              <a:buSzPts val="1200"/>
              <a:buFont typeface="Arial"/>
              <a:buChar char="•"/>
            </a:pPr>
            <a:r>
              <a:rPr lang="en-US"/>
              <a:t>What an Primer/Part A/Part B looks like</a:t>
            </a:r>
            <a:endParaRPr/>
          </a:p>
          <a:p>
            <a:pPr indent="-171450" lvl="1" marL="628650" rtl="0" algn="l">
              <a:spcBef>
                <a:spcPts val="0"/>
              </a:spcBef>
              <a:spcAft>
                <a:spcPts val="0"/>
              </a:spcAft>
              <a:buClr>
                <a:schemeClr val="dk1"/>
              </a:buClr>
              <a:buSzPts val="1200"/>
              <a:buFont typeface="Arial"/>
              <a:buChar char="•"/>
            </a:pPr>
            <a:r>
              <a:rPr lang="en-US"/>
              <a:t>How to look at the video</a:t>
            </a:r>
            <a:endParaRPr/>
          </a:p>
          <a:p>
            <a:pPr indent="-171450" lvl="1" marL="628650" rtl="0" algn="l">
              <a:spcBef>
                <a:spcPts val="0"/>
              </a:spcBef>
              <a:spcAft>
                <a:spcPts val="0"/>
              </a:spcAft>
              <a:buClr>
                <a:schemeClr val="dk1"/>
              </a:buClr>
              <a:buSzPts val="1200"/>
              <a:buFont typeface="Arial"/>
              <a:buChar char="•"/>
            </a:pPr>
            <a:r>
              <a:rPr lang="en-US"/>
              <a:t>How to show the transcript under the video (there's a button for Show/Hide transcript)</a:t>
            </a:r>
            <a:endParaRPr/>
          </a:p>
          <a:p>
            <a:pPr indent="-171450" lvl="1" marL="628650" rtl="0" algn="l">
              <a:spcBef>
                <a:spcPts val="0"/>
              </a:spcBef>
              <a:spcAft>
                <a:spcPts val="0"/>
              </a:spcAft>
              <a:buClr>
                <a:schemeClr val="dk1"/>
              </a:buClr>
              <a:buSzPts val="1200"/>
              <a:buFont typeface="Arial"/>
              <a:buChar char="•"/>
            </a:pPr>
            <a:r>
              <a:rPr lang="en-US"/>
              <a:t>How to access the slides</a:t>
            </a:r>
            <a:endParaRPr/>
          </a:p>
          <a:p>
            <a:pPr indent="-171450" lvl="1" marL="628650" rtl="0" algn="l">
              <a:spcBef>
                <a:spcPts val="0"/>
              </a:spcBef>
              <a:spcAft>
                <a:spcPts val="0"/>
              </a:spcAft>
              <a:buClr>
                <a:schemeClr val="dk1"/>
              </a:buClr>
              <a:buSzPts val="1200"/>
              <a:buFont typeface="Arial"/>
              <a:buChar char="•"/>
            </a:pPr>
            <a:r>
              <a:rPr lang="en-US"/>
              <a:t>How to access the lesson's assignments</a:t>
            </a:r>
            <a:endParaRPr/>
          </a:p>
          <a:p>
            <a:pPr indent="-76200" lvl="1" marL="457200" rtl="0" algn="l">
              <a:spcBef>
                <a:spcPts val="0"/>
              </a:spcBef>
              <a:spcAft>
                <a:spcPts val="0"/>
              </a:spcAft>
              <a:buClr>
                <a:schemeClr val="dk1"/>
              </a:buClr>
              <a:buSzPts val="1200"/>
              <a:buFont typeface="Arial"/>
              <a:buChar char="•"/>
            </a:pPr>
            <a:r>
              <a:rPr lang="en-US"/>
              <a:t>What a quiz looks like</a:t>
            </a:r>
            <a:endParaRPr/>
          </a:p>
          <a:p>
            <a:pPr indent="-76200" lvl="1" marL="457200" rtl="0" algn="l">
              <a:spcBef>
                <a:spcPts val="0"/>
              </a:spcBef>
              <a:spcAft>
                <a:spcPts val="0"/>
              </a:spcAft>
              <a:buClr>
                <a:schemeClr val="dk1"/>
              </a:buClr>
              <a:buSzPts val="1200"/>
              <a:buFont typeface="Arial"/>
              <a:buChar char="•"/>
            </a:pPr>
            <a:r>
              <a:rPr lang="en-US"/>
              <a:t>What a coding question looks like</a:t>
            </a:r>
            <a:endParaRPr/>
          </a:p>
          <a:p>
            <a:pPr indent="-171450" lvl="0" marL="171450" rtl="0" algn="l">
              <a:spcBef>
                <a:spcPts val="0"/>
              </a:spcBef>
              <a:spcAft>
                <a:spcPts val="0"/>
              </a:spcAft>
              <a:buClr>
                <a:schemeClr val="dk1"/>
              </a:buClr>
              <a:buSzPts val="1200"/>
              <a:buFont typeface="Arial"/>
              <a:buChar char="•"/>
            </a:pPr>
            <a:r>
              <a:rPr lang="en-US"/>
              <a:t>What the Grades menu looks like</a:t>
            </a:r>
            <a:endParaRPr/>
          </a:p>
          <a:p>
            <a:pPr indent="-76200" lvl="1" marL="457200" rtl="0" algn="l">
              <a:spcBef>
                <a:spcPts val="0"/>
              </a:spcBef>
              <a:spcAft>
                <a:spcPts val="0"/>
              </a:spcAft>
              <a:buClr>
                <a:schemeClr val="dk1"/>
              </a:buClr>
              <a:buSzPts val="1200"/>
              <a:buFont typeface="Arial"/>
              <a:buChar char="•"/>
            </a:pPr>
            <a:r>
              <a:rPr lang="en-US"/>
              <a:t>How to go to a submission (mention that this works even if the assignment is locked!)</a:t>
            </a:r>
            <a:endParaRPr/>
          </a:p>
          <a:p>
            <a:pPr indent="-76200" lvl="1" marL="457200" rtl="0" algn="l">
              <a:spcBef>
                <a:spcPts val="0"/>
              </a:spcBef>
              <a:spcAft>
                <a:spcPts val="0"/>
              </a:spcAft>
              <a:buClr>
                <a:schemeClr val="dk1"/>
              </a:buClr>
              <a:buSzPts val="1200"/>
              <a:buFont typeface="Arial"/>
              <a:buChar char="•"/>
            </a:pPr>
            <a:r>
              <a:rPr lang="en-US"/>
              <a:t>How to go to an assignment for that submission</a:t>
            </a:r>
            <a:endParaRPr/>
          </a:p>
          <a:p>
            <a:pPr indent="-88900" lvl="0" marL="0" rtl="0" algn="l">
              <a:spcBef>
                <a:spcPts val="0"/>
              </a:spcBef>
              <a:spcAft>
                <a:spcPts val="0"/>
              </a:spcAft>
              <a:buSzPts val="1400"/>
              <a:buChar char="•"/>
            </a:pPr>
            <a:r>
              <a:rPr lang="en-US"/>
              <a:t>The BlockPy dashboard to see submitted assignments and the FULL textbook view</a:t>
            </a:r>
            <a:endParaRPr/>
          </a:p>
          <a:p>
            <a:pPr indent="-171450" lvl="0" marL="171450" rtl="0" algn="l">
              <a:spcBef>
                <a:spcPts val="0"/>
              </a:spcBef>
              <a:spcAft>
                <a:spcPts val="0"/>
              </a:spcAft>
              <a:buClr>
                <a:schemeClr val="dk1"/>
              </a:buClr>
              <a:buSzPts val="1200"/>
              <a:buFont typeface="Arial"/>
              <a:buChar char="•"/>
            </a:pPr>
            <a:r>
              <a:rPr lang="en-US"/>
              <a:t>Show the syllabus page</a:t>
            </a:r>
            <a:endParaRPr/>
          </a:p>
          <a:p>
            <a:pPr indent="-171450" lvl="0" marL="171450" rtl="0" algn="l">
              <a:spcBef>
                <a:spcPts val="0"/>
              </a:spcBef>
              <a:spcAft>
                <a:spcPts val="0"/>
              </a:spcAft>
              <a:buClr>
                <a:schemeClr val="dk1"/>
              </a:buClr>
              <a:buSzPts val="1200"/>
              <a:buFont typeface="Arial"/>
              <a:buChar char="•"/>
            </a:pPr>
            <a:r>
              <a:rPr lang="en-US"/>
              <a:t>Show the Course Staff page</a:t>
            </a:r>
            <a:endParaRPr/>
          </a:p>
          <a:p>
            <a:pPr indent="-171450" lvl="0" marL="171450" rtl="0" algn="l">
              <a:spcBef>
                <a:spcPts val="0"/>
              </a:spcBef>
              <a:spcAft>
                <a:spcPts val="0"/>
              </a:spcAft>
              <a:buClr>
                <a:schemeClr val="dk1"/>
              </a:buClr>
              <a:buSzPts val="1200"/>
              <a:buFont typeface="Arial"/>
              <a:buChar char="•"/>
            </a:pPr>
            <a:r>
              <a:rPr lang="en-US"/>
              <a:t>Go to the Discord, show how that works</a:t>
            </a:r>
            <a:endParaRPr/>
          </a:p>
        </p:txBody>
      </p:sp>
      <p:sp>
        <p:nvSpPr>
          <p:cNvPr id="3101" name="Google Shape;310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142fb341a2a_0_4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142fb341a2a_0_44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Get headshots of all the TAs, or open the Course Staff page and show it off live.</a:t>
            </a:r>
            <a:endParaRPr/>
          </a:p>
        </p:txBody>
      </p:sp>
      <p:sp>
        <p:nvSpPr>
          <p:cNvPr id="2790" name="Google Shape;2790;g142fb341a2a_0_44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BlockPy is the environment that most assignments will be submitted through. This semester, besides programming problems, it also has Readings and MQ/TF/MA quizzes. The readings have videos, downloadable PDF of slides, and the transcript below them. The quizzes can be tried multiple times, but have a cooldown between attempts.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don’t have to write programs in BlockPy, but you will have to ultimately submit assignments through it (there’s an Upload button). The environment attempts to give you feedback when you submit, but it is not perfect. Do not be afraid to </a:t>
            </a:r>
            <a:endParaRPr/>
          </a:p>
          <a:p>
            <a:pPr indent="0" lvl="0" marL="0" rtl="0" algn="l">
              <a:spcBef>
                <a:spcPts val="0"/>
              </a:spcBef>
              <a:spcAft>
                <a:spcPts val="0"/>
              </a:spcAft>
              <a:buNone/>
            </a:pPr>
            <a:r>
              <a:rPr lang="en-US"/>
              <a:t>seek help as needed. If you get any black “internal errors”, be sure to report them to Dr. Bart ASAP.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also a research </a:t>
            </a:r>
            <a:r>
              <a:rPr lang="en-US"/>
              <a:t>experiment</a:t>
            </a:r>
            <a:r>
              <a:rPr lang="en-US"/>
              <a:t> element to the course, which will be explained next week after enrollment locks down.</a:t>
            </a:r>
            <a:endParaRPr/>
          </a:p>
        </p:txBody>
      </p:sp>
      <p:sp>
        <p:nvSpPr>
          <p:cNvPr id="3107" name="Google Shape;310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142fb341a2a_0_4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142fb341a2a_0_45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 natural breaking point in the lecture. If you </a:t>
            </a:r>
            <a:r>
              <a:rPr lang="en-US"/>
              <a:t>have</a:t>
            </a:r>
            <a:r>
              <a:rPr lang="en-US"/>
              <a:t> a 50-minute class, you probably want to end it before this, and will pick up somewhere in the middle of this.</a:t>
            </a:r>
            <a:endParaRPr/>
          </a:p>
        </p:txBody>
      </p:sp>
      <p:sp>
        <p:nvSpPr>
          <p:cNvPr id="3132" name="Google Shape;3132;g142fb341a2a_0_45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9" name="Google Shape;3139;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VERY LIKELY TO CHANGE</a:t>
            </a:r>
            <a:endParaRPr/>
          </a:p>
          <a:p>
            <a:pPr indent="0" lvl="0" marL="0" marR="0" rtl="0" algn="l">
              <a:lnSpc>
                <a:spcPct val="100000"/>
              </a:lnSpc>
              <a:spcBef>
                <a:spcPts val="0"/>
              </a:spcBef>
              <a:spcAft>
                <a:spcPts val="0"/>
              </a:spcAft>
              <a:buClr>
                <a:schemeClr val="dk1"/>
              </a:buClr>
              <a:buSzPts val="1200"/>
              <a:buFont typeface="Arial"/>
              <a:buNone/>
            </a:pPr>
            <a:r>
              <a:t/>
            </a:r>
            <a:endParaRPr/>
          </a:p>
          <a:p>
            <a:pPr indent="0" lvl="0" marL="0" marR="0" rtl="0" algn="l">
              <a:lnSpc>
                <a:spcPct val="100000"/>
              </a:lnSpc>
              <a:spcBef>
                <a:spcPts val="0"/>
              </a:spcBef>
              <a:spcAft>
                <a:spcPts val="0"/>
              </a:spcAft>
              <a:buClr>
                <a:schemeClr val="dk1"/>
              </a:buClr>
              <a:buSzPts val="1200"/>
              <a:buFont typeface="Arial"/>
              <a:buNone/>
            </a:pPr>
            <a:r>
              <a:rPr lang="en-US"/>
              <a:t>They must not take code from anyone besides the course staff.</a:t>
            </a:r>
            <a:endParaRPr/>
          </a:p>
          <a:p>
            <a:pPr indent="0" lvl="0" marL="0" rtl="0" algn="l">
              <a:spcBef>
                <a:spcPts val="0"/>
              </a:spcBef>
              <a:spcAft>
                <a:spcPts val="0"/>
              </a:spcAft>
              <a:buNone/>
            </a:pPr>
            <a:r>
              <a:rPr lang="en-US"/>
              <a:t>Doing so is an honor code violation, and we have ways of detecting that (e.g., MOSS).</a:t>
            </a:r>
            <a:endParaRPr/>
          </a:p>
          <a:p>
            <a:pPr indent="0" lvl="0" marL="0" rtl="0" algn="l">
              <a:spcBef>
                <a:spcPts val="0"/>
              </a:spcBef>
              <a:spcAft>
                <a:spcPts val="0"/>
              </a:spcAft>
              <a:buNone/>
            </a:pPr>
            <a:r>
              <a:rPr lang="en-US"/>
              <a:t>When you get help from peers, it can only be high level conceptual help or motivational.</a:t>
            </a:r>
            <a:endParaRPr/>
          </a:p>
          <a:p>
            <a:pPr indent="0" lvl="0" marL="0" rtl="0" algn="l">
              <a:spcBef>
                <a:spcPts val="0"/>
              </a:spcBef>
              <a:spcAft>
                <a:spcPts val="0"/>
              </a:spcAft>
              <a:buNone/>
            </a:pPr>
            <a:r>
              <a:rPr lang="en-US"/>
              <a:t>You are encouraged to help each other, but do not share code or look at each other's solutions.</a:t>
            </a:r>
            <a:endParaRPr/>
          </a:p>
          <a:p>
            <a:pPr indent="0" lvl="0" marL="0" rtl="0" algn="l">
              <a:spcBef>
                <a:spcPts val="0"/>
              </a:spcBef>
              <a:spcAft>
                <a:spcPts val="0"/>
              </a:spcAft>
              <a:buNone/>
            </a:pPr>
            <a:r>
              <a:rPr lang="en-US"/>
              <a:t>All of this is laid out in the Cheating Collaboration Communication Page on Canvas.</a:t>
            </a:r>
            <a:endParaRPr/>
          </a:p>
        </p:txBody>
      </p:sp>
      <p:sp>
        <p:nvSpPr>
          <p:cNvPr id="3140" name="Google Shape;3140;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6" name="Google Shape;314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112d987e63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112d987e63b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3" name="Google Shape;3153;g112d987e63b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1137404cc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1137404cc5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0" name="Google Shape;3160;g1137404cc5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will be covered in more depth next week, but it’s good to mention now that can read and complete the Consent to Research survey whenever they want.</a:t>
            </a:r>
            <a:endParaRPr/>
          </a:p>
        </p:txBody>
      </p:sp>
      <p:sp>
        <p:nvSpPr>
          <p:cNvPr id="3166" name="Google Shape;316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VERY LIKELY TO CHANGE</a:t>
            </a:r>
            <a:endParaRPr/>
          </a:p>
          <a:p>
            <a:pPr indent="0" lvl="0" marL="0" rtl="0" algn="l">
              <a:spcBef>
                <a:spcPts val="0"/>
              </a:spcBef>
              <a:spcAft>
                <a:spcPts val="0"/>
              </a:spcAft>
              <a:buNone/>
            </a:pPr>
            <a:r>
              <a:t/>
            </a:r>
            <a:endParaRPr/>
          </a:p>
        </p:txBody>
      </p:sp>
      <p:sp>
        <p:nvSpPr>
          <p:cNvPr id="3172" name="Google Shape;31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148852b845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148852b845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9" name="Google Shape;3179;g148852b845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g148852b845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148852b845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9" name="Google Shape;3189;g148852b845e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next slide is an example of a Poll Everywhere-recommended slide. See the accompanying set of Poll Everywhere questions in the Lesson Plan. You may choose to </a:t>
            </a:r>
            <a:r>
              <a:rPr lang="en-US"/>
              <a:t>embed</a:t>
            </a:r>
            <a:r>
              <a:rPr lang="en-US"/>
              <a:t> them directly in the presentation, or present them from a separate window. Keep in mind that there are meant to be multiple questions!</a:t>
            </a:r>
            <a:endParaRPr/>
          </a:p>
        </p:txBody>
      </p:sp>
      <p:sp>
        <p:nvSpPr>
          <p:cNvPr id="2802" name="Google Shape;280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g142fb341a2a_0_6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7" name="Google Shape;3197;g142fb341a2a_0_60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142fb341a2a_0_4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142fb341a2a_0_44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8" name="Google Shape;2808;g142fb341a2a_0_44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148852b845e_0_1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148852b845e_0_1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g148852b845e_0_1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slide is animated! I asked “What is Computer Science” as a poll everywhere on the previous slide, and now we are going to talk about the answer.</a:t>
            </a:r>
            <a:endParaRPr/>
          </a:p>
          <a:p>
            <a:pPr indent="0" lvl="0" marL="0" rtl="0" algn="l">
              <a:spcBef>
                <a:spcPts val="0"/>
              </a:spcBef>
              <a:spcAft>
                <a:spcPts val="0"/>
              </a:spcAft>
              <a:buNone/>
            </a:pPr>
            <a:r>
              <a:rPr lang="en-US"/>
              <a:t>I animate the slide to cross off “Computer” and explain how the field is not about computers (that’s computer engineering). Then I cross off Science and say it’s not a Science either (computers aren’t a natural </a:t>
            </a:r>
            <a:r>
              <a:rPr lang="en-US"/>
              <a:t>phenomena)</a:t>
            </a:r>
            <a:r>
              <a:rPr lang="en-US"/>
              <a:t>. I have the word “programming” appear and then reject that one too - we aren’t really just programmers, are we? We’re more than that! This is a good time to drop the quote of “Computer Science is no more about computers than Astronomy is about Telescopes”.</a:t>
            </a:r>
            <a:endParaRPr/>
          </a:p>
        </p:txBody>
      </p:sp>
      <p:sp>
        <p:nvSpPr>
          <p:cNvPr id="2821" name="Google Shape;28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instead, this is how I describe the field. I emphasize CS as the study of solving problems, using computation.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like to acknowledge that Programming is involved a little bit, and we do have to get good at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mostly, I want to talk to them about all the different ways we can look at CS. Emphasize especially how we can use it to make art, we can use it to help study the world, how we can build things that help people. This is an opportunity for a pitch that CS is great!</a:t>
            </a:r>
            <a:endParaRPr/>
          </a:p>
        </p:txBody>
      </p:sp>
      <p:sp>
        <p:nvSpPr>
          <p:cNvPr id="2830" name="Google Shape;283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Generic information; could be updated</a:t>
            </a:r>
            <a:endParaRPr/>
          </a:p>
        </p:txBody>
      </p:sp>
      <p:sp>
        <p:nvSpPr>
          <p:cNvPr id="2848" name="Google Shape;28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grpSp>
        <p:nvGrpSpPr>
          <p:cNvPr id="13" name="Google Shape;13;p2"/>
          <p:cNvGrpSpPr/>
          <p:nvPr/>
        </p:nvGrpSpPr>
        <p:grpSpPr>
          <a:xfrm>
            <a:off x="-52" y="0"/>
            <a:ext cx="12191638" cy="6857829"/>
            <a:chOff x="-19200" y="0"/>
            <a:chExt cx="9163200" cy="5143500"/>
          </a:xfrm>
        </p:grpSpPr>
        <p:cxnSp>
          <p:nvCxnSpPr>
            <p:cNvPr id="14" name="Google Shape;14;p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 name="Google Shape;15;p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 name="Google Shape;16;p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 name="Google Shape;17;p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 name="Google Shape;18;p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 name="Google Shape;19;p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 name="Google Shape;20;p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 name="Google Shape;21;p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 name="Google Shape;22;p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 name="Google Shape;23;p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 name="Google Shape;24;p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 name="Google Shape;25;p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 name="Google Shape;26;p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 name="Google Shape;27;p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 name="Google Shape;28;p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9" name="Google Shape;29;p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 name="Google Shape;31;p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 name="Google Shape;32;p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 name="Google Shape;33;p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4" name="Google Shape;34;p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6" name="Google Shape;36;p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 name="Google Shape;37;p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8" name="Google Shape;38;p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9" name="Google Shape;39;p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0" name="Google Shape;40;p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1" name="Google Shape;41;p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42" name="Google Shape;42;p2"/>
          <p:cNvSpPr/>
          <p:nvPr/>
        </p:nvSpPr>
        <p:spPr>
          <a:xfrm>
            <a:off x="462202" y="4047806"/>
            <a:ext cx="2171640" cy="2174714"/>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rgbClr val="6AA84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a:off x="462436" y="3792430"/>
            <a:ext cx="2171640" cy="2174714"/>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rgbClr val="B6D7A8"/>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p2"/>
          <p:cNvSpPr/>
          <p:nvPr/>
        </p:nvSpPr>
        <p:spPr>
          <a:xfrm>
            <a:off x="5747733" y="719197"/>
            <a:ext cx="2992455" cy="1076174"/>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a:off x="297767" y="1429967"/>
            <a:ext cx="4124400" cy="1482900"/>
          </a:xfrm>
          <a:prstGeom prst="roundRect">
            <a:avLst>
              <a:gd fmla="val 30834"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8608799" y="512733"/>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7" name="Google Shape;47;p2"/>
          <p:cNvGrpSpPr/>
          <p:nvPr/>
        </p:nvGrpSpPr>
        <p:grpSpPr>
          <a:xfrm>
            <a:off x="2368315" y="6283883"/>
            <a:ext cx="1352500" cy="573986"/>
            <a:chOff x="2559150" y="3516550"/>
            <a:chExt cx="1014400" cy="430500"/>
          </a:xfrm>
        </p:grpSpPr>
        <p:cxnSp>
          <p:nvCxnSpPr>
            <p:cNvPr id="48" name="Google Shape;48;p2"/>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49" name="Google Shape;49;p2"/>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0" name="Google Shape;50;p2"/>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1" name="Google Shape;51;p2"/>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grpSp>
        <p:nvGrpSpPr>
          <p:cNvPr id="52" name="Google Shape;52;p2"/>
          <p:cNvGrpSpPr/>
          <p:nvPr/>
        </p:nvGrpSpPr>
        <p:grpSpPr>
          <a:xfrm>
            <a:off x="-150" y="6325683"/>
            <a:ext cx="1002197" cy="573986"/>
            <a:chOff x="2821883" y="3516550"/>
            <a:chExt cx="751667" cy="430500"/>
          </a:xfrm>
        </p:grpSpPr>
        <p:cxnSp>
          <p:nvCxnSpPr>
            <p:cNvPr id="53" name="Google Shape;53;p2"/>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4" name="Google Shape;54;p2"/>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55" name="Google Shape;55;p2"/>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sp>
        <p:nvSpPr>
          <p:cNvPr id="56" name="Google Shape;56;p2"/>
          <p:cNvSpPr/>
          <p:nvPr/>
        </p:nvSpPr>
        <p:spPr>
          <a:xfrm>
            <a:off x="-593050" y="-629433"/>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2"/>
          <p:cNvSpPr/>
          <p:nvPr/>
        </p:nvSpPr>
        <p:spPr>
          <a:xfrm>
            <a:off x="10443200" y="5381467"/>
            <a:ext cx="797700" cy="797700"/>
          </a:xfrm>
          <a:prstGeom prst="rect">
            <a:avLst/>
          </a:prstGeom>
          <a:solidFill>
            <a:schemeClr val="dk2"/>
          </a:solid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p2"/>
          <p:cNvSpPr/>
          <p:nvPr/>
        </p:nvSpPr>
        <p:spPr>
          <a:xfrm>
            <a:off x="10097300" y="5710133"/>
            <a:ext cx="797700" cy="7977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p2"/>
          <p:cNvSpPr/>
          <p:nvPr/>
        </p:nvSpPr>
        <p:spPr>
          <a:xfrm>
            <a:off x="-729250" y="-775367"/>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2"/>
          <p:cNvSpPr/>
          <p:nvPr/>
        </p:nvSpPr>
        <p:spPr>
          <a:xfrm rot="-5400000">
            <a:off x="10762038" y="-19"/>
            <a:ext cx="1429981" cy="14299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2"/>
          <p:cNvSpPr/>
          <p:nvPr/>
        </p:nvSpPr>
        <p:spPr>
          <a:xfrm>
            <a:off x="11478983" y="2417667"/>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 name="Google Shape;62;p2"/>
          <p:cNvSpPr/>
          <p:nvPr/>
        </p:nvSpPr>
        <p:spPr>
          <a:xfrm>
            <a:off x="11342783" y="2271733"/>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2"/>
          <p:cNvSpPr txBox="1"/>
          <p:nvPr>
            <p:ph idx="1" type="subTitle"/>
          </p:nvPr>
        </p:nvSpPr>
        <p:spPr>
          <a:xfrm>
            <a:off x="3419600" y="4820400"/>
            <a:ext cx="5278800" cy="10347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3700"/>
              <a:buNone/>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64" name="Google Shape;64;p2"/>
          <p:cNvSpPr txBox="1"/>
          <p:nvPr>
            <p:ph idx="2" type="subTitle"/>
          </p:nvPr>
        </p:nvSpPr>
        <p:spPr>
          <a:xfrm>
            <a:off x="7688567" y="3389133"/>
            <a:ext cx="2795100" cy="9627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1pPr>
            <a:lvl2pPr lvl="1"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2pPr>
            <a:lvl3pPr lvl="2"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3pPr>
            <a:lvl4pPr lvl="3"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4pPr>
            <a:lvl5pPr lvl="4"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5pPr>
            <a:lvl6pPr lvl="5"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6pPr>
            <a:lvl7pPr lvl="6"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7pPr>
            <a:lvl8pPr lvl="7"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8pPr>
            <a:lvl9pPr lvl="8" rtl="0">
              <a:lnSpc>
                <a:spcPct val="100000"/>
              </a:lnSpc>
              <a:spcBef>
                <a:spcPts val="0"/>
              </a:spcBef>
              <a:spcAft>
                <a:spcPts val="0"/>
              </a:spcAft>
              <a:buSzPts val="1700"/>
              <a:buFont typeface="Open Sans ExtraBold"/>
              <a:buNone/>
              <a:defRPr sz="1700">
                <a:latin typeface="Open Sans ExtraBold"/>
                <a:ea typeface="Open Sans ExtraBold"/>
                <a:cs typeface="Open Sans ExtraBold"/>
                <a:sym typeface="Open Sans ExtraBold"/>
              </a:defRPr>
            </a:lvl9pPr>
          </a:lstStyle>
          <a:p/>
        </p:txBody>
      </p:sp>
      <p:grpSp>
        <p:nvGrpSpPr>
          <p:cNvPr id="65" name="Google Shape;65;p2"/>
          <p:cNvGrpSpPr/>
          <p:nvPr/>
        </p:nvGrpSpPr>
        <p:grpSpPr>
          <a:xfrm>
            <a:off x="761880" y="1795379"/>
            <a:ext cx="4360666" cy="1765127"/>
            <a:chOff x="713400" y="701325"/>
            <a:chExt cx="3853200" cy="1323878"/>
          </a:xfrm>
        </p:grpSpPr>
        <p:sp>
          <p:nvSpPr>
            <p:cNvPr id="66" name="Google Shape;66;p2"/>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 name="Google Shape;67;p2"/>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8" name="Google Shape;68;p2"/>
          <p:cNvGrpSpPr/>
          <p:nvPr/>
        </p:nvGrpSpPr>
        <p:grpSpPr>
          <a:xfrm>
            <a:off x="2778380" y="3195112"/>
            <a:ext cx="4360666" cy="1765127"/>
            <a:chOff x="713400" y="701325"/>
            <a:chExt cx="3853200" cy="1323878"/>
          </a:xfrm>
        </p:grpSpPr>
        <p:sp>
          <p:nvSpPr>
            <p:cNvPr id="69" name="Google Shape;69;p2"/>
            <p:cNvSpPr/>
            <p:nvPr/>
          </p:nvSpPr>
          <p:spPr>
            <a:xfrm>
              <a:off x="713400" y="845603"/>
              <a:ext cx="3853200" cy="11796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2"/>
            <p:cNvSpPr/>
            <p:nvPr/>
          </p:nvSpPr>
          <p:spPr>
            <a:xfrm>
              <a:off x="713400" y="701325"/>
              <a:ext cx="3853200" cy="11796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1" name="Google Shape;71;p2"/>
          <p:cNvSpPr txBox="1"/>
          <p:nvPr>
            <p:ph type="ctrTitle"/>
          </p:nvPr>
        </p:nvSpPr>
        <p:spPr>
          <a:xfrm>
            <a:off x="970900" y="1837665"/>
            <a:ext cx="3942900" cy="1302900"/>
          </a:xfrm>
          <a:prstGeom prst="rect">
            <a:avLst/>
          </a:prstGeom>
        </p:spPr>
        <p:txBody>
          <a:bodyPr anchorCtr="0" anchor="b" bIns="121900" lIns="121900" spcFirstLastPara="1" rIns="121900" wrap="square" tIns="121900">
            <a:noAutofit/>
          </a:bodyPr>
          <a:lstStyle>
            <a:lvl1pPr lvl="0" algn="ctr">
              <a:spcBef>
                <a:spcPts val="0"/>
              </a:spcBef>
              <a:spcAft>
                <a:spcPts val="0"/>
              </a:spcAft>
              <a:buClr>
                <a:schemeClr val="lt1"/>
              </a:buClr>
              <a:buSzPts val="3200"/>
              <a:buNone/>
              <a:defRPr>
                <a:solidFill>
                  <a:schemeClr val="lt1"/>
                </a:solidFill>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
        <p:nvSpPr>
          <p:cNvPr id="72" name="Google Shape;72;p2"/>
          <p:cNvSpPr txBox="1"/>
          <p:nvPr>
            <p:ph idx="3" type="subTitle"/>
          </p:nvPr>
        </p:nvSpPr>
        <p:spPr>
          <a:xfrm>
            <a:off x="2838433" y="3273233"/>
            <a:ext cx="4300800" cy="14145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1pPr>
            <a:lvl2pPr lvl="1"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2pPr>
            <a:lvl3pPr lvl="2"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3pPr>
            <a:lvl4pPr lvl="3"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4pPr>
            <a:lvl5pPr lvl="4"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5pPr>
            <a:lvl6pPr lvl="5"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6pPr>
            <a:lvl7pPr lvl="6"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7pPr>
            <a:lvl8pPr lvl="7"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8pPr>
            <a:lvl9pPr lvl="8"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9pPr>
          </a:lstStyle>
          <a:p/>
        </p:txBody>
      </p:sp>
      <p:pic>
        <p:nvPicPr>
          <p:cNvPr id="73" name="Google Shape;73;p2"/>
          <p:cNvPicPr preferRelativeResize="0"/>
          <p:nvPr/>
        </p:nvPicPr>
        <p:blipFill>
          <a:blip r:embed="rId2">
            <a:alphaModFix/>
          </a:blip>
          <a:stretch>
            <a:fillRect/>
          </a:stretch>
        </p:blipFill>
        <p:spPr>
          <a:xfrm>
            <a:off x="663639" y="3917889"/>
            <a:ext cx="1768757" cy="1722333"/>
          </a:xfrm>
          <a:prstGeom prst="rect">
            <a:avLst/>
          </a:prstGeom>
          <a:noFill/>
          <a:ln>
            <a:noFill/>
          </a:ln>
          <a:effectLst>
            <a:outerShdw blurRad="57150" rotWithShape="0" algn="bl" dir="5400000" dist="19050">
              <a:srgbClr val="000000">
                <a:alpha val="50000"/>
              </a:srgbClr>
            </a:outerShdw>
          </a:effectLst>
        </p:spPr>
      </p:pic>
      <p:sp>
        <p:nvSpPr>
          <p:cNvPr id="74" name="Google Shape;74;p2"/>
          <p:cNvSpPr txBox="1"/>
          <p:nvPr/>
        </p:nvSpPr>
        <p:spPr>
          <a:xfrm>
            <a:off x="663617" y="5605867"/>
            <a:ext cx="1768800" cy="46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700">
                <a:latin typeface="Roboto Mono"/>
                <a:ea typeface="Roboto Mono"/>
                <a:cs typeface="Roboto Mono"/>
                <a:sym typeface="Roboto Mono"/>
              </a:rPr>
              <a:t>Python Bakery Curriculum 2022</a:t>
            </a:r>
            <a:endParaRPr sz="700">
              <a:latin typeface="Roboto Mono"/>
              <a:ea typeface="Roboto Mono"/>
              <a:cs typeface="Roboto Mono"/>
              <a:sym typeface="Roboto Mon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7" name="Shape 417"/>
        <p:cNvGrpSpPr/>
        <p:nvPr/>
      </p:nvGrpSpPr>
      <p:grpSpPr>
        <a:xfrm>
          <a:off x="0" y="0"/>
          <a:ext cx="0" cy="0"/>
          <a:chOff x="0" y="0"/>
          <a:chExt cx="0" cy="0"/>
        </a:xfrm>
      </p:grpSpPr>
      <p:grpSp>
        <p:nvGrpSpPr>
          <p:cNvPr id="418" name="Google Shape;418;p11"/>
          <p:cNvGrpSpPr/>
          <p:nvPr/>
        </p:nvGrpSpPr>
        <p:grpSpPr>
          <a:xfrm>
            <a:off x="-52" y="0"/>
            <a:ext cx="12191638" cy="6857829"/>
            <a:chOff x="-19200" y="0"/>
            <a:chExt cx="9163200" cy="5143500"/>
          </a:xfrm>
        </p:grpSpPr>
        <p:cxnSp>
          <p:nvCxnSpPr>
            <p:cNvPr id="419" name="Google Shape;419;p1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1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1" name="Google Shape;421;p1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1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1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1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1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1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1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1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1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1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1" name="Google Shape;431;p1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2" name="Google Shape;432;p1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3" name="Google Shape;433;p1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1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5" name="Google Shape;435;p1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6" name="Google Shape;436;p1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1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38" name="Google Shape;438;p1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39" name="Google Shape;439;p1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0" name="Google Shape;440;p1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1" name="Google Shape;441;p1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2" name="Google Shape;442;p1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3" name="Google Shape;443;p1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1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1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46" name="Google Shape;446;p1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447" name="Google Shape;447;p11"/>
          <p:cNvSpPr/>
          <p:nvPr/>
        </p:nvSpPr>
        <p:spPr>
          <a:xfrm flipH="1">
            <a:off x="7676936" y="5173429"/>
            <a:ext cx="3563860" cy="127977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48" name="Google Shape;448;p11"/>
          <p:cNvGrpSpPr/>
          <p:nvPr/>
        </p:nvGrpSpPr>
        <p:grpSpPr>
          <a:xfrm>
            <a:off x="3501564" y="4733"/>
            <a:ext cx="4175310" cy="1785122"/>
            <a:chOff x="2626239" y="3550"/>
            <a:chExt cx="3131561" cy="1338875"/>
          </a:xfrm>
        </p:grpSpPr>
        <p:sp>
          <p:nvSpPr>
            <p:cNvPr id="449" name="Google Shape;449;p11"/>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0" name="Google Shape;450;p11"/>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1" name="Google Shape;451;p11"/>
          <p:cNvSpPr/>
          <p:nvPr/>
        </p:nvSpPr>
        <p:spPr>
          <a:xfrm>
            <a:off x="-48633" y="1186800"/>
            <a:ext cx="12295500" cy="448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2" name="Google Shape;452;p11"/>
          <p:cNvSpPr/>
          <p:nvPr/>
        </p:nvSpPr>
        <p:spPr>
          <a:xfrm>
            <a:off x="1514667" y="1085389"/>
            <a:ext cx="750900" cy="204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p11"/>
          <p:cNvSpPr/>
          <p:nvPr/>
        </p:nvSpPr>
        <p:spPr>
          <a:xfrm>
            <a:off x="8557500" y="5550389"/>
            <a:ext cx="750900" cy="204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p11"/>
          <p:cNvSpPr/>
          <p:nvPr/>
        </p:nvSpPr>
        <p:spPr>
          <a:xfrm>
            <a:off x="11104601" y="6324433"/>
            <a:ext cx="272398" cy="272398"/>
          </a:xfrm>
          <a:custGeom>
            <a:rect b="b" l="l" r="r" t="t"/>
            <a:pathLst>
              <a:path extrusionOk="0" h="2978" w="2978">
                <a:moveTo>
                  <a:pt x="1" y="1"/>
                </a:moveTo>
                <a:lnTo>
                  <a:pt x="1" y="2977"/>
                </a:lnTo>
                <a:lnTo>
                  <a:pt x="2977" y="2977"/>
                </a:lnTo>
                <a:lnTo>
                  <a:pt x="2977" y="1"/>
                </a:ln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p11"/>
          <p:cNvSpPr txBox="1"/>
          <p:nvPr>
            <p:ph hasCustomPrompt="1" type="title"/>
          </p:nvPr>
        </p:nvSpPr>
        <p:spPr>
          <a:xfrm>
            <a:off x="2136383" y="1869092"/>
            <a:ext cx="7546800" cy="184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0900"/>
              <a:buNone/>
              <a:defRPr sz="10900"/>
            </a:lvl1pPr>
            <a:lvl2pPr lvl="1" rtl="0" algn="ctr">
              <a:spcBef>
                <a:spcPts val="0"/>
              </a:spcBef>
              <a:spcAft>
                <a:spcPts val="0"/>
              </a:spcAft>
              <a:buSzPts val="10900"/>
              <a:buNone/>
              <a:defRPr sz="10900"/>
            </a:lvl2pPr>
            <a:lvl3pPr lvl="2" rtl="0" algn="ctr">
              <a:spcBef>
                <a:spcPts val="0"/>
              </a:spcBef>
              <a:spcAft>
                <a:spcPts val="0"/>
              </a:spcAft>
              <a:buSzPts val="10900"/>
              <a:buNone/>
              <a:defRPr sz="10900"/>
            </a:lvl3pPr>
            <a:lvl4pPr lvl="3" rtl="0" algn="ctr">
              <a:spcBef>
                <a:spcPts val="0"/>
              </a:spcBef>
              <a:spcAft>
                <a:spcPts val="0"/>
              </a:spcAft>
              <a:buSzPts val="10900"/>
              <a:buNone/>
              <a:defRPr sz="10900"/>
            </a:lvl4pPr>
            <a:lvl5pPr lvl="4" rtl="0" algn="ctr">
              <a:spcBef>
                <a:spcPts val="0"/>
              </a:spcBef>
              <a:spcAft>
                <a:spcPts val="0"/>
              </a:spcAft>
              <a:buSzPts val="10900"/>
              <a:buNone/>
              <a:defRPr sz="10900"/>
            </a:lvl5pPr>
            <a:lvl6pPr lvl="5" rtl="0" algn="ctr">
              <a:spcBef>
                <a:spcPts val="0"/>
              </a:spcBef>
              <a:spcAft>
                <a:spcPts val="0"/>
              </a:spcAft>
              <a:buSzPts val="10900"/>
              <a:buNone/>
              <a:defRPr sz="10900"/>
            </a:lvl6pPr>
            <a:lvl7pPr lvl="6" rtl="0" algn="ctr">
              <a:spcBef>
                <a:spcPts val="0"/>
              </a:spcBef>
              <a:spcAft>
                <a:spcPts val="0"/>
              </a:spcAft>
              <a:buSzPts val="10900"/>
              <a:buNone/>
              <a:defRPr sz="10900"/>
            </a:lvl7pPr>
            <a:lvl8pPr lvl="7" rtl="0" algn="ctr">
              <a:spcBef>
                <a:spcPts val="0"/>
              </a:spcBef>
              <a:spcAft>
                <a:spcPts val="0"/>
              </a:spcAft>
              <a:buSzPts val="10900"/>
              <a:buNone/>
              <a:defRPr sz="10900"/>
            </a:lvl8pPr>
            <a:lvl9pPr lvl="8" rtl="0" algn="ctr">
              <a:spcBef>
                <a:spcPts val="0"/>
              </a:spcBef>
              <a:spcAft>
                <a:spcPts val="0"/>
              </a:spcAft>
              <a:buSzPts val="10900"/>
              <a:buNone/>
              <a:defRPr sz="10900"/>
            </a:lvl9pPr>
          </a:lstStyle>
          <a:p>
            <a:r>
              <a:t>xx%</a:t>
            </a:r>
          </a:p>
        </p:txBody>
      </p:sp>
      <p:sp>
        <p:nvSpPr>
          <p:cNvPr id="456" name="Google Shape;456;p11"/>
          <p:cNvSpPr txBox="1"/>
          <p:nvPr>
            <p:ph idx="1" type="subTitle"/>
          </p:nvPr>
        </p:nvSpPr>
        <p:spPr>
          <a:xfrm>
            <a:off x="2641150" y="4327767"/>
            <a:ext cx="7703100" cy="5607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2100"/>
            </a:lvl1pPr>
            <a:lvl2pPr lvl="1" rtl="0" algn="ctr">
              <a:spcBef>
                <a:spcPts val="1600"/>
              </a:spcBef>
              <a:spcAft>
                <a:spcPts val="0"/>
              </a:spcAft>
              <a:buNone/>
              <a:defRPr b="1" sz="2100"/>
            </a:lvl2pPr>
            <a:lvl3pPr lvl="2" rtl="0" algn="ctr">
              <a:spcBef>
                <a:spcPts val="1600"/>
              </a:spcBef>
              <a:spcAft>
                <a:spcPts val="0"/>
              </a:spcAft>
              <a:buNone/>
              <a:defRPr b="1" sz="2100"/>
            </a:lvl3pPr>
            <a:lvl4pPr lvl="3" rtl="0" algn="ctr">
              <a:spcBef>
                <a:spcPts val="1600"/>
              </a:spcBef>
              <a:spcAft>
                <a:spcPts val="0"/>
              </a:spcAft>
              <a:buNone/>
              <a:defRPr b="1" sz="2100"/>
            </a:lvl4pPr>
            <a:lvl5pPr lvl="4" rtl="0" algn="ctr">
              <a:spcBef>
                <a:spcPts val="1600"/>
              </a:spcBef>
              <a:spcAft>
                <a:spcPts val="0"/>
              </a:spcAft>
              <a:buNone/>
              <a:defRPr b="1" sz="2100"/>
            </a:lvl5pPr>
            <a:lvl6pPr lvl="5" rtl="0" algn="ctr">
              <a:spcBef>
                <a:spcPts val="1600"/>
              </a:spcBef>
              <a:spcAft>
                <a:spcPts val="0"/>
              </a:spcAft>
              <a:buNone/>
              <a:defRPr b="1" sz="2100"/>
            </a:lvl6pPr>
            <a:lvl7pPr lvl="6" rtl="0" algn="ctr">
              <a:spcBef>
                <a:spcPts val="1600"/>
              </a:spcBef>
              <a:spcAft>
                <a:spcPts val="0"/>
              </a:spcAft>
              <a:buNone/>
              <a:defRPr b="1" sz="2100"/>
            </a:lvl7pPr>
            <a:lvl8pPr lvl="7" rtl="0" algn="ctr">
              <a:spcBef>
                <a:spcPts val="1600"/>
              </a:spcBef>
              <a:spcAft>
                <a:spcPts val="0"/>
              </a:spcAft>
              <a:buNone/>
              <a:defRPr b="1" sz="2100"/>
            </a:lvl8pPr>
            <a:lvl9pPr lvl="8" rtl="0" algn="ctr">
              <a:spcBef>
                <a:spcPts val="1600"/>
              </a:spcBef>
              <a:spcAft>
                <a:spcPts val="1600"/>
              </a:spcAft>
              <a:buNone/>
              <a:defRPr b="1" sz="2100"/>
            </a:lvl9pPr>
          </a:lstStyle>
          <a:p/>
        </p:txBody>
      </p:sp>
      <p:grpSp>
        <p:nvGrpSpPr>
          <p:cNvPr id="457" name="Google Shape;457;p11"/>
          <p:cNvGrpSpPr/>
          <p:nvPr/>
        </p:nvGrpSpPr>
        <p:grpSpPr>
          <a:xfrm>
            <a:off x="5720621" y="506885"/>
            <a:ext cx="750728" cy="868474"/>
            <a:chOff x="163270" y="-38612"/>
            <a:chExt cx="563060" cy="651372"/>
          </a:xfrm>
        </p:grpSpPr>
        <p:sp>
          <p:nvSpPr>
            <p:cNvPr id="458" name="Google Shape;458;p11"/>
            <p:cNvSpPr/>
            <p:nvPr/>
          </p:nvSpPr>
          <p:spPr>
            <a:xfrm>
              <a:off x="16327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p11"/>
            <p:cNvSpPr/>
            <p:nvPr/>
          </p:nvSpPr>
          <p:spPr>
            <a:xfrm>
              <a:off x="16327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0" name="Google Shape;460;p11"/>
            <p:cNvSpPr/>
            <p:nvPr/>
          </p:nvSpPr>
          <p:spPr>
            <a:xfrm>
              <a:off x="287556" y="86051"/>
              <a:ext cx="314488" cy="314504"/>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61" name="Google Shape;461;p11"/>
          <p:cNvGrpSpPr/>
          <p:nvPr/>
        </p:nvGrpSpPr>
        <p:grpSpPr>
          <a:xfrm>
            <a:off x="622933" y="5189829"/>
            <a:ext cx="920630" cy="925130"/>
            <a:chOff x="-546937" y="-581525"/>
            <a:chExt cx="1507993" cy="1515365"/>
          </a:xfrm>
        </p:grpSpPr>
        <p:sp>
          <p:nvSpPr>
            <p:cNvPr id="462" name="Google Shape;462;p11"/>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3" name="Google Shape;463;p11"/>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64" name="Google Shape;464;p11"/>
          <p:cNvGrpSpPr/>
          <p:nvPr/>
        </p:nvGrpSpPr>
        <p:grpSpPr>
          <a:xfrm>
            <a:off x="10648433" y="724829"/>
            <a:ext cx="920630" cy="925130"/>
            <a:chOff x="-546937" y="-581525"/>
            <a:chExt cx="1507993" cy="1515365"/>
          </a:xfrm>
        </p:grpSpPr>
        <p:sp>
          <p:nvSpPr>
            <p:cNvPr id="465" name="Google Shape;465;p11"/>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6" name="Google Shape;466;p11"/>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7" name="Shape 467"/>
        <p:cNvGrpSpPr/>
        <p:nvPr/>
      </p:nvGrpSpPr>
      <p:grpSpPr>
        <a:xfrm>
          <a:off x="0" y="0"/>
          <a:ext cx="0" cy="0"/>
          <a:chOff x="0" y="0"/>
          <a:chExt cx="0" cy="0"/>
        </a:xfrm>
      </p:grpSpPr>
      <p:sp>
        <p:nvSpPr>
          <p:cNvPr id="468" name="Google Shape;468;p1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
        <p:nvSpPr>
          <p:cNvPr id="469" name="Google Shape;469;p12"/>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bg>
      <p:bgPr>
        <a:solidFill>
          <a:schemeClr val="lt2"/>
        </a:solidFill>
      </p:bgPr>
    </p:bg>
    <p:spTree>
      <p:nvGrpSpPr>
        <p:cNvPr id="470" name="Shape 470"/>
        <p:cNvGrpSpPr/>
        <p:nvPr/>
      </p:nvGrpSpPr>
      <p:grpSpPr>
        <a:xfrm>
          <a:off x="0" y="0"/>
          <a:ext cx="0" cy="0"/>
          <a:chOff x="0" y="0"/>
          <a:chExt cx="0" cy="0"/>
        </a:xfrm>
      </p:grpSpPr>
      <p:grpSp>
        <p:nvGrpSpPr>
          <p:cNvPr id="471" name="Google Shape;471;p13"/>
          <p:cNvGrpSpPr/>
          <p:nvPr/>
        </p:nvGrpSpPr>
        <p:grpSpPr>
          <a:xfrm>
            <a:off x="-52" y="0"/>
            <a:ext cx="12191638" cy="6857829"/>
            <a:chOff x="-19200" y="0"/>
            <a:chExt cx="9163200" cy="5143500"/>
          </a:xfrm>
        </p:grpSpPr>
        <p:cxnSp>
          <p:nvCxnSpPr>
            <p:cNvPr id="472" name="Google Shape;472;p1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1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1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1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6" name="Google Shape;476;p1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7" name="Google Shape;477;p1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8" name="Google Shape;478;p1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79" name="Google Shape;479;p1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0" name="Google Shape;480;p1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1" name="Google Shape;481;p1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2" name="Google Shape;482;p1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3" name="Google Shape;483;p1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1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1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6" name="Google Shape;486;p1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7" name="Google Shape;487;p1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8" name="Google Shape;488;p1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89" name="Google Shape;489;p1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1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1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2" name="Google Shape;492;p1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1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1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5" name="Google Shape;495;p1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1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1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8" name="Google Shape;498;p1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499" name="Google Shape;499;p1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500" name="Google Shape;500;p13"/>
          <p:cNvSpPr/>
          <p:nvPr/>
        </p:nvSpPr>
        <p:spPr>
          <a:xfrm>
            <a:off x="496976" y="1549167"/>
            <a:ext cx="11198047" cy="5795272"/>
          </a:xfrm>
          <a:custGeom>
            <a:rect b="b" l="l" r="r" t="t"/>
            <a:pathLst>
              <a:path extrusionOk="0" fill="none" h="58913" w="113836">
                <a:moveTo>
                  <a:pt x="22479" y="1"/>
                </a:moveTo>
                <a:lnTo>
                  <a:pt x="8394" y="1"/>
                </a:lnTo>
                <a:cubicBezTo>
                  <a:pt x="3751" y="1"/>
                  <a:pt x="0" y="3763"/>
                  <a:pt x="0" y="8395"/>
                </a:cubicBezTo>
                <a:lnTo>
                  <a:pt x="0" y="22254"/>
                </a:lnTo>
                <a:cubicBezTo>
                  <a:pt x="0" y="26897"/>
                  <a:pt x="3762" y="30648"/>
                  <a:pt x="8394" y="30648"/>
                </a:cubicBezTo>
                <a:lnTo>
                  <a:pt x="105442" y="30648"/>
                </a:lnTo>
                <a:cubicBezTo>
                  <a:pt x="110085" y="30648"/>
                  <a:pt x="113836" y="34410"/>
                  <a:pt x="113836" y="39042"/>
                </a:cubicBezTo>
                <a:lnTo>
                  <a:pt x="113836" y="50519"/>
                </a:lnTo>
                <a:cubicBezTo>
                  <a:pt x="113836" y="55163"/>
                  <a:pt x="110073" y="58913"/>
                  <a:pt x="105442" y="58913"/>
                </a:cubicBezTo>
                <a:lnTo>
                  <a:pt x="10716" y="5891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p13"/>
          <p:cNvSpPr/>
          <p:nvPr/>
        </p:nvSpPr>
        <p:spPr>
          <a:xfrm>
            <a:off x="951235" y="2026752"/>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p13"/>
          <p:cNvSpPr/>
          <p:nvPr/>
        </p:nvSpPr>
        <p:spPr>
          <a:xfrm>
            <a:off x="951235" y="1820299"/>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p13"/>
          <p:cNvSpPr/>
          <p:nvPr/>
        </p:nvSpPr>
        <p:spPr>
          <a:xfrm>
            <a:off x="6329993" y="2026752"/>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p13"/>
          <p:cNvSpPr/>
          <p:nvPr/>
        </p:nvSpPr>
        <p:spPr>
          <a:xfrm>
            <a:off x="6329993" y="1820299"/>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p13"/>
          <p:cNvSpPr/>
          <p:nvPr/>
        </p:nvSpPr>
        <p:spPr>
          <a:xfrm>
            <a:off x="951235" y="4521655"/>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13"/>
          <p:cNvSpPr/>
          <p:nvPr/>
        </p:nvSpPr>
        <p:spPr>
          <a:xfrm>
            <a:off x="951235" y="4315202"/>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13"/>
          <p:cNvSpPr/>
          <p:nvPr/>
        </p:nvSpPr>
        <p:spPr>
          <a:xfrm>
            <a:off x="6329993" y="4521655"/>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13"/>
          <p:cNvSpPr/>
          <p:nvPr/>
        </p:nvSpPr>
        <p:spPr>
          <a:xfrm>
            <a:off x="6329993" y="4315202"/>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 name="Google Shape;509;p13"/>
          <p:cNvSpPr/>
          <p:nvPr/>
        </p:nvSpPr>
        <p:spPr>
          <a:xfrm>
            <a:off x="2684833" y="1439700"/>
            <a:ext cx="208500" cy="208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0" name="Google Shape;510;p13"/>
          <p:cNvGrpSpPr/>
          <p:nvPr/>
        </p:nvGrpSpPr>
        <p:grpSpPr>
          <a:xfrm>
            <a:off x="10418648" y="807145"/>
            <a:ext cx="1374838" cy="1381558"/>
            <a:chOff x="-546937" y="-581525"/>
            <a:chExt cx="1507993" cy="1515365"/>
          </a:xfrm>
        </p:grpSpPr>
        <p:sp>
          <p:nvSpPr>
            <p:cNvPr id="511" name="Google Shape;511;p1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p1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3" name="Google Shape;513;p13"/>
          <p:cNvSpPr txBox="1"/>
          <p:nvPr>
            <p:ph idx="1" type="subTitle"/>
          </p:nvPr>
        </p:nvSpPr>
        <p:spPr>
          <a:xfrm>
            <a:off x="2684617" y="25174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514" name="Google Shape;514;p13"/>
          <p:cNvSpPr txBox="1"/>
          <p:nvPr>
            <p:ph hasCustomPrompt="1" type="title"/>
          </p:nvPr>
        </p:nvSpPr>
        <p:spPr>
          <a:xfrm>
            <a:off x="1248883" y="22310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4000"/>
              <a:buNone/>
              <a:defRPr sz="4000">
                <a:solidFill>
                  <a:schemeClr val="accent4"/>
                </a:solidFill>
              </a:defRPr>
            </a:lvl1pPr>
            <a:lvl2pPr lvl="1"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9pPr>
          </a:lstStyle>
          <a:p>
            <a:r>
              <a:t>xx%</a:t>
            </a:r>
          </a:p>
        </p:txBody>
      </p:sp>
      <p:sp>
        <p:nvSpPr>
          <p:cNvPr id="515" name="Google Shape;515;p13"/>
          <p:cNvSpPr txBox="1"/>
          <p:nvPr>
            <p:ph idx="2" type="subTitle"/>
          </p:nvPr>
        </p:nvSpPr>
        <p:spPr>
          <a:xfrm>
            <a:off x="8061703" y="25174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516" name="Google Shape;516;p13"/>
          <p:cNvSpPr txBox="1"/>
          <p:nvPr>
            <p:ph hasCustomPrompt="1" idx="3" type="title"/>
          </p:nvPr>
        </p:nvSpPr>
        <p:spPr>
          <a:xfrm>
            <a:off x="6629309" y="22310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4000"/>
              <a:buNone/>
              <a:defRPr sz="4000">
                <a:solidFill>
                  <a:schemeClr val="accent5"/>
                </a:solidFill>
              </a:defRPr>
            </a:lvl1pPr>
            <a:lvl2pPr lvl="1"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9pPr>
          </a:lstStyle>
          <a:p>
            <a:r>
              <a:t>xx%</a:t>
            </a:r>
          </a:p>
        </p:txBody>
      </p:sp>
      <p:sp>
        <p:nvSpPr>
          <p:cNvPr id="517" name="Google Shape;517;p13"/>
          <p:cNvSpPr txBox="1"/>
          <p:nvPr>
            <p:ph idx="4" type="ctrTitle"/>
          </p:nvPr>
        </p:nvSpPr>
        <p:spPr>
          <a:xfrm>
            <a:off x="2684617" y="45299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300"/>
              <a:buNone/>
              <a:defRPr sz="2300"/>
            </a:lvl1pPr>
            <a:lvl2pPr lvl="1"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9pPr>
          </a:lstStyle>
          <a:p/>
        </p:txBody>
      </p:sp>
      <p:sp>
        <p:nvSpPr>
          <p:cNvPr id="518" name="Google Shape;518;p13"/>
          <p:cNvSpPr txBox="1"/>
          <p:nvPr>
            <p:ph idx="5" type="subTitle"/>
          </p:nvPr>
        </p:nvSpPr>
        <p:spPr>
          <a:xfrm>
            <a:off x="2684617" y="50147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519" name="Google Shape;519;p13"/>
          <p:cNvSpPr txBox="1"/>
          <p:nvPr>
            <p:ph hasCustomPrompt="1" idx="6" type="title"/>
          </p:nvPr>
        </p:nvSpPr>
        <p:spPr>
          <a:xfrm>
            <a:off x="1248883" y="47259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4000"/>
              <a:buNone/>
              <a:defRPr sz="4000">
                <a:solidFill>
                  <a:schemeClr val="accent5"/>
                </a:solidFill>
              </a:defRPr>
            </a:lvl1pPr>
            <a:lvl2pPr lvl="1"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9pPr>
          </a:lstStyle>
          <a:p>
            <a:r>
              <a:t>xx%</a:t>
            </a:r>
          </a:p>
        </p:txBody>
      </p:sp>
      <p:sp>
        <p:nvSpPr>
          <p:cNvPr id="520" name="Google Shape;520;p13"/>
          <p:cNvSpPr txBox="1"/>
          <p:nvPr>
            <p:ph idx="7" type="ctrTitle"/>
          </p:nvPr>
        </p:nvSpPr>
        <p:spPr>
          <a:xfrm>
            <a:off x="8061717" y="45299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300"/>
              <a:buNone/>
              <a:defRPr sz="2300"/>
            </a:lvl1pPr>
            <a:lvl2pPr lvl="1"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9pPr>
          </a:lstStyle>
          <a:p/>
        </p:txBody>
      </p:sp>
      <p:sp>
        <p:nvSpPr>
          <p:cNvPr id="521" name="Google Shape;521;p13"/>
          <p:cNvSpPr txBox="1"/>
          <p:nvPr>
            <p:ph idx="8" type="subTitle"/>
          </p:nvPr>
        </p:nvSpPr>
        <p:spPr>
          <a:xfrm>
            <a:off x="8061720" y="50147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522" name="Google Shape;522;p13"/>
          <p:cNvSpPr txBox="1"/>
          <p:nvPr>
            <p:ph hasCustomPrompt="1" idx="9" type="title"/>
          </p:nvPr>
        </p:nvSpPr>
        <p:spPr>
          <a:xfrm>
            <a:off x="6629326" y="47259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4000"/>
              <a:buNone/>
              <a:defRPr sz="4000">
                <a:solidFill>
                  <a:schemeClr val="accent5"/>
                </a:solidFill>
              </a:defRPr>
            </a:lvl1pPr>
            <a:lvl2pPr lvl="1"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4000"/>
              <a:buFont typeface="Libre Baskerville"/>
              <a:buNone/>
              <a:defRPr sz="4000">
                <a:solidFill>
                  <a:schemeClr val="dk2"/>
                </a:solidFill>
                <a:latin typeface="Libre Baskerville"/>
                <a:ea typeface="Libre Baskerville"/>
                <a:cs typeface="Libre Baskerville"/>
                <a:sym typeface="Libre Baskerville"/>
              </a:defRPr>
            </a:lvl9pPr>
          </a:lstStyle>
          <a:p>
            <a:r>
              <a:t>xx%</a:t>
            </a:r>
          </a:p>
        </p:txBody>
      </p:sp>
      <p:sp>
        <p:nvSpPr>
          <p:cNvPr id="523" name="Google Shape;523;p13"/>
          <p:cNvSpPr txBox="1"/>
          <p:nvPr>
            <p:ph idx="13" type="ctrTitle"/>
          </p:nvPr>
        </p:nvSpPr>
        <p:spPr>
          <a:xfrm>
            <a:off x="2684613" y="20374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300"/>
              <a:buNone/>
              <a:defRPr sz="2300"/>
            </a:lvl1pPr>
            <a:lvl2pPr lvl="1"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9pPr>
          </a:lstStyle>
          <a:p/>
        </p:txBody>
      </p:sp>
      <p:sp>
        <p:nvSpPr>
          <p:cNvPr id="524" name="Google Shape;524;p13"/>
          <p:cNvSpPr txBox="1"/>
          <p:nvPr>
            <p:ph idx="14" type="ctrTitle"/>
          </p:nvPr>
        </p:nvSpPr>
        <p:spPr>
          <a:xfrm>
            <a:off x="8061703" y="20374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300"/>
              <a:buNone/>
              <a:defRPr sz="2300"/>
            </a:lvl1pPr>
            <a:lvl2pPr lvl="1"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300"/>
              <a:buFont typeface="Libre Baskerville"/>
              <a:buNone/>
              <a:defRPr sz="2300">
                <a:solidFill>
                  <a:schemeClr val="dk2"/>
                </a:solidFill>
                <a:latin typeface="Libre Baskerville"/>
                <a:ea typeface="Libre Baskerville"/>
                <a:cs typeface="Libre Baskerville"/>
                <a:sym typeface="Libre Baskerville"/>
              </a:defRPr>
            </a:lvl9pPr>
          </a:lstStyle>
          <a:p/>
        </p:txBody>
      </p:sp>
      <p:sp>
        <p:nvSpPr>
          <p:cNvPr id="525" name="Google Shape;525;p13"/>
          <p:cNvSpPr txBox="1"/>
          <p:nvPr>
            <p:ph idx="15"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526" name="Shape 526"/>
        <p:cNvGrpSpPr/>
        <p:nvPr/>
      </p:nvGrpSpPr>
      <p:grpSpPr>
        <a:xfrm>
          <a:off x="0" y="0"/>
          <a:ext cx="0" cy="0"/>
          <a:chOff x="0" y="0"/>
          <a:chExt cx="0" cy="0"/>
        </a:xfrm>
      </p:grpSpPr>
      <p:grpSp>
        <p:nvGrpSpPr>
          <p:cNvPr id="527" name="Google Shape;527;p14"/>
          <p:cNvGrpSpPr/>
          <p:nvPr/>
        </p:nvGrpSpPr>
        <p:grpSpPr>
          <a:xfrm>
            <a:off x="-52" y="0"/>
            <a:ext cx="12191638" cy="6857829"/>
            <a:chOff x="-19200" y="0"/>
            <a:chExt cx="9163200" cy="5143500"/>
          </a:xfrm>
        </p:grpSpPr>
        <p:cxnSp>
          <p:nvCxnSpPr>
            <p:cNvPr id="528" name="Google Shape;528;p1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1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1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1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1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1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1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1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1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1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1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1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1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1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1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3" name="Google Shape;543;p1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1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5" name="Google Shape;545;p1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46" name="Google Shape;546;p1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1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48" name="Google Shape;548;p1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49" name="Google Shape;549;p1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1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1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1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1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1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1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556" name="Google Shape;556;p14"/>
          <p:cNvGrpSpPr/>
          <p:nvPr/>
        </p:nvGrpSpPr>
        <p:grpSpPr>
          <a:xfrm>
            <a:off x="1272902" y="2791230"/>
            <a:ext cx="6022533" cy="3343516"/>
            <a:chOff x="954700" y="2093475"/>
            <a:chExt cx="4517012" cy="2507700"/>
          </a:xfrm>
        </p:grpSpPr>
        <p:sp>
          <p:nvSpPr>
            <p:cNvPr id="557" name="Google Shape;557;p14"/>
            <p:cNvSpPr/>
            <p:nvPr/>
          </p:nvSpPr>
          <p:spPr>
            <a:xfrm>
              <a:off x="954700" y="2093475"/>
              <a:ext cx="4517012" cy="2337668"/>
            </a:xfrm>
            <a:custGeom>
              <a:rect b="b" l="l" r="r" t="t"/>
              <a:pathLst>
                <a:path extrusionOk="0" fill="none" h="58913" w="113836">
                  <a:moveTo>
                    <a:pt x="22479" y="1"/>
                  </a:moveTo>
                  <a:lnTo>
                    <a:pt x="8394" y="1"/>
                  </a:lnTo>
                  <a:cubicBezTo>
                    <a:pt x="3751" y="1"/>
                    <a:pt x="0" y="3763"/>
                    <a:pt x="0" y="8395"/>
                  </a:cubicBezTo>
                  <a:lnTo>
                    <a:pt x="0" y="22254"/>
                  </a:lnTo>
                  <a:cubicBezTo>
                    <a:pt x="0" y="26897"/>
                    <a:pt x="3762" y="30648"/>
                    <a:pt x="8394" y="30648"/>
                  </a:cubicBezTo>
                  <a:lnTo>
                    <a:pt x="105442" y="30648"/>
                  </a:lnTo>
                  <a:cubicBezTo>
                    <a:pt x="110085" y="30648"/>
                    <a:pt x="113836" y="34410"/>
                    <a:pt x="113836" y="39042"/>
                  </a:cubicBezTo>
                  <a:lnTo>
                    <a:pt x="113836" y="50519"/>
                  </a:lnTo>
                  <a:cubicBezTo>
                    <a:pt x="113836" y="55163"/>
                    <a:pt x="110073" y="58913"/>
                    <a:pt x="105442" y="58913"/>
                  </a:cubicBezTo>
                  <a:lnTo>
                    <a:pt x="10716" y="5891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p14"/>
            <p:cNvSpPr/>
            <p:nvPr/>
          </p:nvSpPr>
          <p:spPr>
            <a:xfrm>
              <a:off x="1192375" y="4280175"/>
              <a:ext cx="321000" cy="3210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559" name="Google Shape;559;p14"/>
          <p:cNvCxnSpPr/>
          <p:nvPr/>
        </p:nvCxnSpPr>
        <p:spPr>
          <a:xfrm>
            <a:off x="8563600" y="3112867"/>
            <a:ext cx="3628500" cy="0"/>
          </a:xfrm>
          <a:prstGeom prst="straightConnector1">
            <a:avLst/>
          </a:prstGeom>
          <a:noFill/>
          <a:ln cap="flat" cmpd="sng" w="19050">
            <a:solidFill>
              <a:schemeClr val="dk1"/>
            </a:solidFill>
            <a:prstDash val="dash"/>
            <a:round/>
            <a:headEnd len="med" w="med" type="none"/>
            <a:tailEnd len="med" w="med" type="none"/>
          </a:ln>
        </p:spPr>
      </p:cxnSp>
      <p:grpSp>
        <p:nvGrpSpPr>
          <p:cNvPr id="560" name="Google Shape;560;p14"/>
          <p:cNvGrpSpPr/>
          <p:nvPr/>
        </p:nvGrpSpPr>
        <p:grpSpPr>
          <a:xfrm>
            <a:off x="2123814" y="720079"/>
            <a:ext cx="8681750" cy="4078231"/>
            <a:chOff x="1592900" y="616275"/>
            <a:chExt cx="6511475" cy="3058750"/>
          </a:xfrm>
        </p:grpSpPr>
        <p:sp>
          <p:nvSpPr>
            <p:cNvPr id="561" name="Google Shape;561;p14"/>
            <p:cNvSpPr/>
            <p:nvPr/>
          </p:nvSpPr>
          <p:spPr>
            <a:xfrm>
              <a:off x="2146075" y="616275"/>
              <a:ext cx="5958300" cy="2531700"/>
            </a:xfrm>
            <a:prstGeom prst="roundRect">
              <a:avLst>
                <a:gd fmla="val 4228"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14"/>
            <p:cNvSpPr/>
            <p:nvPr/>
          </p:nvSpPr>
          <p:spPr>
            <a:xfrm>
              <a:off x="1592900" y="1143325"/>
              <a:ext cx="5958300" cy="2531700"/>
            </a:xfrm>
            <a:prstGeom prst="roundRect">
              <a:avLst>
                <a:gd fmla="val 4228"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3" name="Google Shape;563;p14"/>
          <p:cNvSpPr/>
          <p:nvPr/>
        </p:nvSpPr>
        <p:spPr>
          <a:xfrm>
            <a:off x="11104599" y="2976667"/>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14"/>
          <p:cNvSpPr txBox="1"/>
          <p:nvPr>
            <p:ph idx="1" type="subTitle"/>
          </p:nvPr>
        </p:nvSpPr>
        <p:spPr>
          <a:xfrm>
            <a:off x="2427200" y="1773243"/>
            <a:ext cx="7337700" cy="2297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3200"/>
            </a:lvl1pPr>
            <a:lvl2pPr lvl="1" rtl="0" algn="ctr">
              <a:lnSpc>
                <a:spcPct val="100000"/>
              </a:lnSpc>
              <a:spcBef>
                <a:spcPts val="0"/>
              </a:spcBef>
              <a:spcAft>
                <a:spcPts val="0"/>
              </a:spcAft>
              <a:buNone/>
              <a:defRPr sz="3200"/>
            </a:lvl2pPr>
            <a:lvl3pPr lvl="2" rtl="0" algn="ctr">
              <a:lnSpc>
                <a:spcPct val="100000"/>
              </a:lnSpc>
              <a:spcBef>
                <a:spcPts val="0"/>
              </a:spcBef>
              <a:spcAft>
                <a:spcPts val="0"/>
              </a:spcAft>
              <a:buNone/>
              <a:defRPr sz="3200"/>
            </a:lvl3pPr>
            <a:lvl4pPr lvl="3" rtl="0" algn="ctr">
              <a:lnSpc>
                <a:spcPct val="100000"/>
              </a:lnSpc>
              <a:spcBef>
                <a:spcPts val="0"/>
              </a:spcBef>
              <a:spcAft>
                <a:spcPts val="0"/>
              </a:spcAft>
              <a:buNone/>
              <a:defRPr sz="3200"/>
            </a:lvl4pPr>
            <a:lvl5pPr lvl="4" rtl="0" algn="ctr">
              <a:lnSpc>
                <a:spcPct val="100000"/>
              </a:lnSpc>
              <a:spcBef>
                <a:spcPts val="0"/>
              </a:spcBef>
              <a:spcAft>
                <a:spcPts val="0"/>
              </a:spcAft>
              <a:buNone/>
              <a:defRPr sz="3200"/>
            </a:lvl5pPr>
            <a:lvl6pPr lvl="5" rtl="0" algn="ctr">
              <a:lnSpc>
                <a:spcPct val="100000"/>
              </a:lnSpc>
              <a:spcBef>
                <a:spcPts val="0"/>
              </a:spcBef>
              <a:spcAft>
                <a:spcPts val="0"/>
              </a:spcAft>
              <a:buNone/>
              <a:defRPr sz="3200"/>
            </a:lvl6pPr>
            <a:lvl7pPr lvl="6" rtl="0" algn="ctr">
              <a:lnSpc>
                <a:spcPct val="100000"/>
              </a:lnSpc>
              <a:spcBef>
                <a:spcPts val="0"/>
              </a:spcBef>
              <a:spcAft>
                <a:spcPts val="0"/>
              </a:spcAft>
              <a:buNone/>
              <a:defRPr sz="3200"/>
            </a:lvl7pPr>
            <a:lvl8pPr lvl="7" rtl="0" algn="ctr">
              <a:lnSpc>
                <a:spcPct val="100000"/>
              </a:lnSpc>
              <a:spcBef>
                <a:spcPts val="0"/>
              </a:spcBef>
              <a:spcAft>
                <a:spcPts val="0"/>
              </a:spcAft>
              <a:buNone/>
              <a:defRPr sz="3200"/>
            </a:lvl8pPr>
            <a:lvl9pPr lvl="8" rtl="0" algn="ctr">
              <a:lnSpc>
                <a:spcPct val="100000"/>
              </a:lnSpc>
              <a:spcBef>
                <a:spcPts val="0"/>
              </a:spcBef>
              <a:spcAft>
                <a:spcPts val="0"/>
              </a:spcAft>
              <a:buNone/>
              <a:defRPr sz="3200"/>
            </a:lvl9pPr>
          </a:lstStyle>
          <a:p/>
        </p:txBody>
      </p:sp>
      <p:sp>
        <p:nvSpPr>
          <p:cNvPr id="565" name="Google Shape;565;p14"/>
          <p:cNvSpPr txBox="1"/>
          <p:nvPr>
            <p:ph idx="2" type="subTitle"/>
          </p:nvPr>
        </p:nvSpPr>
        <p:spPr>
          <a:xfrm>
            <a:off x="4329600" y="4127743"/>
            <a:ext cx="35328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400">
                <a:latin typeface="Open Sans ExtraBold"/>
                <a:ea typeface="Open Sans ExtraBold"/>
                <a:cs typeface="Open Sans ExtraBold"/>
                <a:sym typeface="Open Sans ExtraBold"/>
              </a:defRPr>
            </a:lvl1pPr>
            <a:lvl2pPr lvl="1" rtl="0" algn="ctr">
              <a:lnSpc>
                <a:spcPct val="100000"/>
              </a:lnSpc>
              <a:spcBef>
                <a:spcPts val="1600"/>
              </a:spcBef>
              <a:spcAft>
                <a:spcPts val="0"/>
              </a:spcAft>
              <a:buNone/>
              <a:defRPr sz="2400">
                <a:latin typeface="Open Sans ExtraBold"/>
                <a:ea typeface="Open Sans ExtraBold"/>
                <a:cs typeface="Open Sans ExtraBold"/>
                <a:sym typeface="Open Sans ExtraBold"/>
              </a:defRPr>
            </a:lvl2pPr>
            <a:lvl3pPr lvl="2" rtl="0" algn="ctr">
              <a:lnSpc>
                <a:spcPct val="100000"/>
              </a:lnSpc>
              <a:spcBef>
                <a:spcPts val="1600"/>
              </a:spcBef>
              <a:spcAft>
                <a:spcPts val="0"/>
              </a:spcAft>
              <a:buNone/>
              <a:defRPr sz="2400">
                <a:latin typeface="Open Sans ExtraBold"/>
                <a:ea typeface="Open Sans ExtraBold"/>
                <a:cs typeface="Open Sans ExtraBold"/>
                <a:sym typeface="Open Sans ExtraBold"/>
              </a:defRPr>
            </a:lvl3pPr>
            <a:lvl4pPr lvl="3" rtl="0" algn="ctr">
              <a:lnSpc>
                <a:spcPct val="100000"/>
              </a:lnSpc>
              <a:spcBef>
                <a:spcPts val="1600"/>
              </a:spcBef>
              <a:spcAft>
                <a:spcPts val="0"/>
              </a:spcAft>
              <a:buNone/>
              <a:defRPr sz="2400">
                <a:latin typeface="Open Sans ExtraBold"/>
                <a:ea typeface="Open Sans ExtraBold"/>
                <a:cs typeface="Open Sans ExtraBold"/>
                <a:sym typeface="Open Sans ExtraBold"/>
              </a:defRPr>
            </a:lvl4pPr>
            <a:lvl5pPr lvl="4" rtl="0" algn="ctr">
              <a:lnSpc>
                <a:spcPct val="100000"/>
              </a:lnSpc>
              <a:spcBef>
                <a:spcPts val="1600"/>
              </a:spcBef>
              <a:spcAft>
                <a:spcPts val="0"/>
              </a:spcAft>
              <a:buNone/>
              <a:defRPr sz="2400">
                <a:latin typeface="Open Sans ExtraBold"/>
                <a:ea typeface="Open Sans ExtraBold"/>
                <a:cs typeface="Open Sans ExtraBold"/>
                <a:sym typeface="Open Sans ExtraBold"/>
              </a:defRPr>
            </a:lvl5pPr>
            <a:lvl6pPr lvl="5" rtl="0" algn="ctr">
              <a:lnSpc>
                <a:spcPct val="100000"/>
              </a:lnSpc>
              <a:spcBef>
                <a:spcPts val="1600"/>
              </a:spcBef>
              <a:spcAft>
                <a:spcPts val="0"/>
              </a:spcAft>
              <a:buNone/>
              <a:defRPr sz="2400">
                <a:latin typeface="Open Sans ExtraBold"/>
                <a:ea typeface="Open Sans ExtraBold"/>
                <a:cs typeface="Open Sans ExtraBold"/>
                <a:sym typeface="Open Sans ExtraBold"/>
              </a:defRPr>
            </a:lvl6pPr>
            <a:lvl7pPr lvl="6" rtl="0" algn="ctr">
              <a:lnSpc>
                <a:spcPct val="100000"/>
              </a:lnSpc>
              <a:spcBef>
                <a:spcPts val="1600"/>
              </a:spcBef>
              <a:spcAft>
                <a:spcPts val="0"/>
              </a:spcAft>
              <a:buNone/>
              <a:defRPr sz="2400">
                <a:latin typeface="Open Sans ExtraBold"/>
                <a:ea typeface="Open Sans ExtraBold"/>
                <a:cs typeface="Open Sans ExtraBold"/>
                <a:sym typeface="Open Sans ExtraBold"/>
              </a:defRPr>
            </a:lvl7pPr>
            <a:lvl8pPr lvl="7" rtl="0" algn="ctr">
              <a:lnSpc>
                <a:spcPct val="100000"/>
              </a:lnSpc>
              <a:spcBef>
                <a:spcPts val="1600"/>
              </a:spcBef>
              <a:spcAft>
                <a:spcPts val="0"/>
              </a:spcAft>
              <a:buNone/>
              <a:defRPr sz="2400">
                <a:latin typeface="Open Sans ExtraBold"/>
                <a:ea typeface="Open Sans ExtraBold"/>
                <a:cs typeface="Open Sans ExtraBold"/>
                <a:sym typeface="Open Sans ExtraBold"/>
              </a:defRPr>
            </a:lvl8pPr>
            <a:lvl9pPr lvl="8" rtl="0" algn="ctr">
              <a:lnSpc>
                <a:spcPct val="100000"/>
              </a:lnSpc>
              <a:spcBef>
                <a:spcPts val="1600"/>
              </a:spcBef>
              <a:spcAft>
                <a:spcPts val="1600"/>
              </a:spcAft>
              <a:buNone/>
              <a:defRPr sz="2400">
                <a:latin typeface="Open Sans ExtraBold"/>
                <a:ea typeface="Open Sans ExtraBold"/>
                <a:cs typeface="Open Sans ExtraBold"/>
                <a:sym typeface="Open Sans Extra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5">
    <p:spTree>
      <p:nvGrpSpPr>
        <p:cNvPr id="566" name="Shape 566"/>
        <p:cNvGrpSpPr/>
        <p:nvPr/>
      </p:nvGrpSpPr>
      <p:grpSpPr>
        <a:xfrm>
          <a:off x="0" y="0"/>
          <a:ext cx="0" cy="0"/>
          <a:chOff x="0" y="0"/>
          <a:chExt cx="0" cy="0"/>
        </a:xfrm>
      </p:grpSpPr>
      <p:grpSp>
        <p:nvGrpSpPr>
          <p:cNvPr id="567" name="Google Shape;567;p15"/>
          <p:cNvGrpSpPr/>
          <p:nvPr/>
        </p:nvGrpSpPr>
        <p:grpSpPr>
          <a:xfrm>
            <a:off x="-52" y="0"/>
            <a:ext cx="12191638" cy="6857829"/>
            <a:chOff x="-19200" y="0"/>
            <a:chExt cx="9163200" cy="5143500"/>
          </a:xfrm>
        </p:grpSpPr>
        <p:cxnSp>
          <p:nvCxnSpPr>
            <p:cNvPr id="568" name="Google Shape;568;p1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69" name="Google Shape;569;p1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0" name="Google Shape;570;p1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1" name="Google Shape;571;p1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1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1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1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1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1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1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1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1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1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1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1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1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1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1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1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1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1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1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1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1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1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1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1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1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596" name="Google Shape;596;p15"/>
          <p:cNvSpPr/>
          <p:nvPr/>
        </p:nvSpPr>
        <p:spPr>
          <a:xfrm rot="10800000">
            <a:off x="9640118" y="5937545"/>
            <a:ext cx="2551882" cy="920471"/>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p15"/>
          <p:cNvSpPr/>
          <p:nvPr/>
        </p:nvSpPr>
        <p:spPr>
          <a:xfrm rot="10800000">
            <a:off x="-77" y="-77"/>
            <a:ext cx="1031205" cy="1031205"/>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 name="Google Shape;598;p15"/>
          <p:cNvSpPr/>
          <p:nvPr/>
        </p:nvSpPr>
        <p:spPr>
          <a:xfrm>
            <a:off x="254066" y="819783"/>
            <a:ext cx="272400" cy="27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p15"/>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600" name="Shape 600"/>
        <p:cNvGrpSpPr/>
        <p:nvPr/>
      </p:nvGrpSpPr>
      <p:grpSpPr>
        <a:xfrm>
          <a:off x="0" y="0"/>
          <a:ext cx="0" cy="0"/>
          <a:chOff x="0" y="0"/>
          <a:chExt cx="0" cy="0"/>
        </a:xfrm>
      </p:grpSpPr>
      <p:grpSp>
        <p:nvGrpSpPr>
          <p:cNvPr id="601" name="Google Shape;601;p16"/>
          <p:cNvGrpSpPr/>
          <p:nvPr/>
        </p:nvGrpSpPr>
        <p:grpSpPr>
          <a:xfrm>
            <a:off x="-52" y="0"/>
            <a:ext cx="12191638" cy="6857829"/>
            <a:chOff x="-19200" y="0"/>
            <a:chExt cx="9163200" cy="5143500"/>
          </a:xfrm>
        </p:grpSpPr>
        <p:cxnSp>
          <p:nvCxnSpPr>
            <p:cNvPr id="602" name="Google Shape;602;p1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1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1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5" name="Google Shape;605;p1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6" name="Google Shape;606;p1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7" name="Google Shape;607;p1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1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09" name="Google Shape;609;p1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0" name="Google Shape;610;p1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1" name="Google Shape;611;p1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1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1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1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1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6" name="Google Shape;616;p1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7" name="Google Shape;617;p1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1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1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1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1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2" name="Google Shape;622;p1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3" name="Google Shape;623;p1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4" name="Google Shape;624;p1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5" name="Google Shape;625;p1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6" name="Google Shape;626;p1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7" name="Google Shape;627;p1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1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1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630" name="Google Shape;630;p16"/>
          <p:cNvGrpSpPr/>
          <p:nvPr/>
        </p:nvGrpSpPr>
        <p:grpSpPr>
          <a:xfrm>
            <a:off x="326409" y="1474002"/>
            <a:ext cx="1118606" cy="706680"/>
            <a:chOff x="4384725" y="3932425"/>
            <a:chExt cx="1420813" cy="897600"/>
          </a:xfrm>
        </p:grpSpPr>
        <p:sp>
          <p:nvSpPr>
            <p:cNvPr id="631" name="Google Shape;631;p16"/>
            <p:cNvSpPr/>
            <p:nvPr/>
          </p:nvSpPr>
          <p:spPr>
            <a:xfrm>
              <a:off x="4384725"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p16"/>
            <p:cNvSpPr/>
            <p:nvPr/>
          </p:nvSpPr>
          <p:spPr>
            <a:xfrm>
              <a:off x="4676103"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p16"/>
            <p:cNvSpPr/>
            <p:nvPr/>
          </p:nvSpPr>
          <p:spPr>
            <a:xfrm>
              <a:off x="4967481"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4" name="Google Shape;634;p16"/>
            <p:cNvSpPr/>
            <p:nvPr/>
          </p:nvSpPr>
          <p:spPr>
            <a:xfrm>
              <a:off x="5258859"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p16"/>
            <p:cNvSpPr/>
            <p:nvPr/>
          </p:nvSpPr>
          <p:spPr>
            <a:xfrm>
              <a:off x="5550238"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36" name="Google Shape;636;p16"/>
          <p:cNvSpPr/>
          <p:nvPr/>
        </p:nvSpPr>
        <p:spPr>
          <a:xfrm>
            <a:off x="1272300" y="2110900"/>
            <a:ext cx="10289700" cy="4348800"/>
          </a:xfrm>
          <a:prstGeom prst="roundRect">
            <a:avLst>
              <a:gd fmla="val 2377"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7" name="Google Shape;637;p16"/>
          <p:cNvSpPr/>
          <p:nvPr/>
        </p:nvSpPr>
        <p:spPr>
          <a:xfrm>
            <a:off x="951300" y="1799633"/>
            <a:ext cx="10289700" cy="43488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8" name="Google Shape;638;p16"/>
          <p:cNvSpPr/>
          <p:nvPr/>
        </p:nvSpPr>
        <p:spPr>
          <a:xfrm flipH="1">
            <a:off x="9631709" y="0"/>
            <a:ext cx="2560289" cy="92075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p16"/>
          <p:cNvSpPr/>
          <p:nvPr/>
        </p:nvSpPr>
        <p:spPr>
          <a:xfrm>
            <a:off x="11498094" y="787867"/>
            <a:ext cx="204300" cy="204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p16"/>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41" name="Google Shape;641;p16"/>
          <p:cNvSpPr txBox="1"/>
          <p:nvPr>
            <p:ph idx="1" type="body"/>
          </p:nvPr>
        </p:nvSpPr>
        <p:spPr>
          <a:xfrm>
            <a:off x="1445200" y="2295833"/>
            <a:ext cx="9301500" cy="3356400"/>
          </a:xfrm>
          <a:prstGeom prst="rect">
            <a:avLst/>
          </a:prstGeom>
        </p:spPr>
        <p:txBody>
          <a:bodyPr anchorCtr="0" anchor="t" bIns="121900" lIns="121900" spcFirstLastPara="1" rIns="121900" wrap="square" tIns="121900">
            <a:noAutofit/>
          </a:bodyPr>
          <a:lstStyle>
            <a:lvl1pPr indent="-361950" lvl="0" marL="457200" rtl="0">
              <a:lnSpc>
                <a:spcPct val="100000"/>
              </a:lnSpc>
              <a:spcBef>
                <a:spcPts val="0"/>
              </a:spcBef>
              <a:spcAft>
                <a:spcPts val="0"/>
              </a:spcAft>
              <a:buSzPts val="2100"/>
              <a:buChar char="●"/>
              <a:defRPr sz="21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grpSp>
        <p:nvGrpSpPr>
          <p:cNvPr id="642" name="Google Shape;642;p16"/>
          <p:cNvGrpSpPr/>
          <p:nvPr/>
        </p:nvGrpSpPr>
        <p:grpSpPr>
          <a:xfrm>
            <a:off x="11750836" y="2032798"/>
            <a:ext cx="1011679" cy="1016789"/>
            <a:chOff x="1286620" y="3669795"/>
            <a:chExt cx="1208986" cy="1214947"/>
          </a:xfrm>
        </p:grpSpPr>
        <p:sp>
          <p:nvSpPr>
            <p:cNvPr id="643" name="Google Shape;643;p16"/>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p16"/>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45" name="Google Shape;645;p16"/>
          <p:cNvGrpSpPr/>
          <p:nvPr/>
        </p:nvGrpSpPr>
        <p:grpSpPr>
          <a:xfrm>
            <a:off x="-268382" y="5652236"/>
            <a:ext cx="1713496" cy="1722309"/>
            <a:chOff x="1286620" y="3669795"/>
            <a:chExt cx="1208986" cy="1214947"/>
          </a:xfrm>
        </p:grpSpPr>
        <p:sp>
          <p:nvSpPr>
            <p:cNvPr id="646" name="Google Shape;646;p16"/>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 name="Google Shape;647;p16"/>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648" name="Shape 648"/>
        <p:cNvGrpSpPr/>
        <p:nvPr/>
      </p:nvGrpSpPr>
      <p:grpSpPr>
        <a:xfrm>
          <a:off x="0" y="0"/>
          <a:ext cx="0" cy="0"/>
          <a:chOff x="0" y="0"/>
          <a:chExt cx="0" cy="0"/>
        </a:xfrm>
      </p:grpSpPr>
      <p:grpSp>
        <p:nvGrpSpPr>
          <p:cNvPr id="649" name="Google Shape;649;p17"/>
          <p:cNvGrpSpPr/>
          <p:nvPr/>
        </p:nvGrpSpPr>
        <p:grpSpPr>
          <a:xfrm>
            <a:off x="-52" y="0"/>
            <a:ext cx="12191638" cy="6857829"/>
            <a:chOff x="-19200" y="0"/>
            <a:chExt cx="9163200" cy="5143500"/>
          </a:xfrm>
        </p:grpSpPr>
        <p:cxnSp>
          <p:nvCxnSpPr>
            <p:cNvPr id="650" name="Google Shape;650;p1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1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1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1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1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1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6" name="Google Shape;656;p1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1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8" name="Google Shape;658;p1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59" name="Google Shape;659;p1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0" name="Google Shape;660;p1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1" name="Google Shape;661;p1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2" name="Google Shape;662;p1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3" name="Google Shape;663;p1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4" name="Google Shape;664;p1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1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1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1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68" name="Google Shape;668;p1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69" name="Google Shape;669;p1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0" name="Google Shape;670;p1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1" name="Google Shape;671;p1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2" name="Google Shape;672;p1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1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4" name="Google Shape;674;p1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1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6" name="Google Shape;676;p1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677" name="Google Shape;677;p1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678" name="Google Shape;678;p17"/>
          <p:cNvSpPr/>
          <p:nvPr/>
        </p:nvSpPr>
        <p:spPr>
          <a:xfrm>
            <a:off x="9445300" y="-426867"/>
            <a:ext cx="3254700" cy="3254700"/>
          </a:xfrm>
          <a:prstGeom prst="roundRect">
            <a:avLst>
              <a:gd fmla="val 15789"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9" name="Google Shape;679;p17"/>
          <p:cNvSpPr/>
          <p:nvPr/>
        </p:nvSpPr>
        <p:spPr>
          <a:xfrm>
            <a:off x="-126433" y="-426867"/>
            <a:ext cx="6184800" cy="5791200"/>
          </a:xfrm>
          <a:prstGeom prst="roundRect">
            <a:avLst>
              <a:gd fmla="val 8553"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0" name="Google Shape;680;p17"/>
          <p:cNvSpPr/>
          <p:nvPr/>
        </p:nvSpPr>
        <p:spPr>
          <a:xfrm>
            <a:off x="-431800" y="-711200"/>
            <a:ext cx="6184800" cy="5791200"/>
          </a:xfrm>
          <a:prstGeom prst="roundRect">
            <a:avLst>
              <a:gd fmla="val 8553"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1" name="Google Shape;681;p17"/>
          <p:cNvGrpSpPr/>
          <p:nvPr/>
        </p:nvGrpSpPr>
        <p:grpSpPr>
          <a:xfrm>
            <a:off x="7244017" y="1100697"/>
            <a:ext cx="1015617" cy="431017"/>
            <a:chOff x="2559150" y="3516550"/>
            <a:chExt cx="1014400" cy="430500"/>
          </a:xfrm>
        </p:grpSpPr>
        <p:cxnSp>
          <p:nvCxnSpPr>
            <p:cNvPr id="682" name="Google Shape;682;p17"/>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83" name="Google Shape;683;p17"/>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84" name="Google Shape;684;p17"/>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685" name="Google Shape;685;p17"/>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sp>
        <p:nvSpPr>
          <p:cNvPr id="686" name="Google Shape;686;p17"/>
          <p:cNvSpPr/>
          <p:nvPr/>
        </p:nvSpPr>
        <p:spPr>
          <a:xfrm>
            <a:off x="9318866" y="975283"/>
            <a:ext cx="272400" cy="2724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87" name="Google Shape;687;p17"/>
          <p:cNvGrpSpPr/>
          <p:nvPr/>
        </p:nvGrpSpPr>
        <p:grpSpPr>
          <a:xfrm>
            <a:off x="1973164" y="4858811"/>
            <a:ext cx="1374838" cy="1381558"/>
            <a:chOff x="-546937" y="-581525"/>
            <a:chExt cx="1507993" cy="1515365"/>
          </a:xfrm>
        </p:grpSpPr>
        <p:sp>
          <p:nvSpPr>
            <p:cNvPr id="688" name="Google Shape;688;p17"/>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17"/>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690" name="Google Shape;690;p17"/>
          <p:cNvSpPr txBox="1"/>
          <p:nvPr>
            <p:ph type="title"/>
          </p:nvPr>
        </p:nvSpPr>
        <p:spPr>
          <a:xfrm>
            <a:off x="1009567" y="719200"/>
            <a:ext cx="3542700" cy="11940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91" name="Google Shape;691;p17"/>
          <p:cNvSpPr txBox="1"/>
          <p:nvPr>
            <p:ph idx="1" type="subTitle"/>
          </p:nvPr>
        </p:nvSpPr>
        <p:spPr>
          <a:xfrm>
            <a:off x="1007567" y="2126933"/>
            <a:ext cx="3831300" cy="2169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
    <p:spTree>
      <p:nvGrpSpPr>
        <p:cNvPr id="692" name="Shape 692"/>
        <p:cNvGrpSpPr/>
        <p:nvPr/>
      </p:nvGrpSpPr>
      <p:grpSpPr>
        <a:xfrm>
          <a:off x="0" y="0"/>
          <a:ext cx="0" cy="0"/>
          <a:chOff x="0" y="0"/>
          <a:chExt cx="0" cy="0"/>
        </a:xfrm>
      </p:grpSpPr>
      <p:grpSp>
        <p:nvGrpSpPr>
          <p:cNvPr id="693" name="Google Shape;693;p18"/>
          <p:cNvGrpSpPr/>
          <p:nvPr/>
        </p:nvGrpSpPr>
        <p:grpSpPr>
          <a:xfrm>
            <a:off x="-52" y="0"/>
            <a:ext cx="12191638" cy="6857829"/>
            <a:chOff x="-19200" y="0"/>
            <a:chExt cx="9163200" cy="5143500"/>
          </a:xfrm>
        </p:grpSpPr>
        <p:cxnSp>
          <p:nvCxnSpPr>
            <p:cNvPr id="694" name="Google Shape;694;p1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95" name="Google Shape;695;p1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96" name="Google Shape;696;p1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97" name="Google Shape;697;p1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98" name="Google Shape;698;p1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699" name="Google Shape;699;p1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0" name="Google Shape;700;p1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1" name="Google Shape;701;p1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2" name="Google Shape;702;p1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3" name="Google Shape;703;p1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4" name="Google Shape;704;p1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5" name="Google Shape;705;p1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6" name="Google Shape;706;p1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7" name="Google Shape;707;p1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1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09" name="Google Shape;709;p1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0" name="Google Shape;710;p1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1" name="Google Shape;711;p1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12" name="Google Shape;712;p1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1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4" name="Google Shape;714;p1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1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6" name="Google Shape;716;p1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7" name="Google Shape;717;p1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8" name="Google Shape;718;p1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19" name="Google Shape;719;p1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0" name="Google Shape;720;p1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1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722" name="Google Shape;722;p18"/>
          <p:cNvSpPr/>
          <p:nvPr/>
        </p:nvSpPr>
        <p:spPr>
          <a:xfrm flipH="1" rot="5400000">
            <a:off x="4419567" y="5456033"/>
            <a:ext cx="2062313" cy="741621"/>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3" name="Google Shape;723;p18"/>
          <p:cNvSpPr/>
          <p:nvPr/>
        </p:nvSpPr>
        <p:spPr>
          <a:xfrm rot="10800000">
            <a:off x="-70" y="-70"/>
            <a:ext cx="1625672" cy="16256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4" name="Google Shape;724;p18"/>
          <p:cNvSpPr/>
          <p:nvPr/>
        </p:nvSpPr>
        <p:spPr>
          <a:xfrm>
            <a:off x="1178166" y="819783"/>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5" name="Google Shape;725;p18"/>
          <p:cNvSpPr txBox="1"/>
          <p:nvPr>
            <p:ph type="title"/>
          </p:nvPr>
        </p:nvSpPr>
        <p:spPr>
          <a:xfrm>
            <a:off x="1292519" y="1274499"/>
            <a:ext cx="3366000" cy="22149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726" name="Google Shape;726;p18"/>
          <p:cNvSpPr txBox="1"/>
          <p:nvPr>
            <p:ph idx="1" type="subTitle"/>
          </p:nvPr>
        </p:nvSpPr>
        <p:spPr>
          <a:xfrm>
            <a:off x="1292519" y="3489299"/>
            <a:ext cx="3366000" cy="190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727" name="Shape 727"/>
        <p:cNvGrpSpPr/>
        <p:nvPr/>
      </p:nvGrpSpPr>
      <p:grpSpPr>
        <a:xfrm>
          <a:off x="0" y="0"/>
          <a:ext cx="0" cy="0"/>
          <a:chOff x="0" y="0"/>
          <a:chExt cx="0" cy="0"/>
        </a:xfrm>
      </p:grpSpPr>
      <p:grpSp>
        <p:nvGrpSpPr>
          <p:cNvPr id="728" name="Google Shape;728;p19"/>
          <p:cNvGrpSpPr/>
          <p:nvPr/>
        </p:nvGrpSpPr>
        <p:grpSpPr>
          <a:xfrm>
            <a:off x="-52" y="0"/>
            <a:ext cx="12191638" cy="6857829"/>
            <a:chOff x="-19200" y="0"/>
            <a:chExt cx="9163200" cy="5143500"/>
          </a:xfrm>
        </p:grpSpPr>
        <p:cxnSp>
          <p:nvCxnSpPr>
            <p:cNvPr id="729" name="Google Shape;729;p1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0" name="Google Shape;730;p1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1" name="Google Shape;731;p1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2" name="Google Shape;732;p1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1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4" name="Google Shape;734;p1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1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1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1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1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1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0" name="Google Shape;740;p1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1" name="Google Shape;741;p1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1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1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4" name="Google Shape;744;p1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5" name="Google Shape;745;p1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6" name="Google Shape;746;p1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1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1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49" name="Google Shape;749;p1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0" name="Google Shape;750;p1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1" name="Google Shape;751;p1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2" name="Google Shape;752;p1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3" name="Google Shape;753;p1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4" name="Google Shape;754;p1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5" name="Google Shape;755;p1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756" name="Google Shape;756;p1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757" name="Google Shape;757;p19"/>
          <p:cNvGrpSpPr/>
          <p:nvPr/>
        </p:nvGrpSpPr>
        <p:grpSpPr>
          <a:xfrm>
            <a:off x="9186134" y="122922"/>
            <a:ext cx="1611941" cy="1619888"/>
            <a:chOff x="6780320" y="132595"/>
            <a:chExt cx="1208986" cy="1214947"/>
          </a:xfrm>
        </p:grpSpPr>
        <p:sp>
          <p:nvSpPr>
            <p:cNvPr id="758" name="Google Shape;758;p19"/>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p19"/>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0" name="Google Shape;760;p19"/>
          <p:cNvGrpSpPr/>
          <p:nvPr/>
        </p:nvGrpSpPr>
        <p:grpSpPr>
          <a:xfrm>
            <a:off x="10656595" y="1123360"/>
            <a:ext cx="1278986" cy="1285292"/>
            <a:chOff x="7849815" y="1023153"/>
            <a:chExt cx="1208986" cy="1214947"/>
          </a:xfrm>
        </p:grpSpPr>
        <p:sp>
          <p:nvSpPr>
            <p:cNvPr id="761" name="Google Shape;761;p19"/>
            <p:cNvSpPr/>
            <p:nvPr/>
          </p:nvSpPr>
          <p:spPr>
            <a:xfrm>
              <a:off x="7931711" y="1110903"/>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2" name="Google Shape;762;p19"/>
            <p:cNvSpPr/>
            <p:nvPr/>
          </p:nvSpPr>
          <p:spPr>
            <a:xfrm>
              <a:off x="7849815" y="1023153"/>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63" name="Google Shape;763;p19"/>
          <p:cNvSpPr/>
          <p:nvPr/>
        </p:nvSpPr>
        <p:spPr>
          <a:xfrm>
            <a:off x="1361833" y="379400"/>
            <a:ext cx="3618900" cy="36189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p19"/>
          <p:cNvSpPr/>
          <p:nvPr/>
        </p:nvSpPr>
        <p:spPr>
          <a:xfrm>
            <a:off x="8346300" y="4406633"/>
            <a:ext cx="1731900" cy="17319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p19"/>
          <p:cNvSpPr/>
          <p:nvPr/>
        </p:nvSpPr>
        <p:spPr>
          <a:xfrm>
            <a:off x="9940066" y="5241350"/>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p19"/>
          <p:cNvSpPr/>
          <p:nvPr/>
        </p:nvSpPr>
        <p:spPr>
          <a:xfrm>
            <a:off x="2292883" y="275939"/>
            <a:ext cx="750900" cy="2040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67" name="Google Shape;767;p19"/>
          <p:cNvGrpSpPr/>
          <p:nvPr/>
        </p:nvGrpSpPr>
        <p:grpSpPr>
          <a:xfrm>
            <a:off x="315542" y="3022848"/>
            <a:ext cx="2838134" cy="3708092"/>
            <a:chOff x="809902" y="2172440"/>
            <a:chExt cx="2128654" cy="2781138"/>
          </a:xfrm>
        </p:grpSpPr>
        <p:sp>
          <p:nvSpPr>
            <p:cNvPr id="768" name="Google Shape;768;p19"/>
            <p:cNvSpPr/>
            <p:nvPr/>
          </p:nvSpPr>
          <p:spPr>
            <a:xfrm rot="-1521146">
              <a:off x="1258015" y="2452634"/>
              <a:ext cx="1187932" cy="2360275"/>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9" name="Google Shape;769;p19"/>
            <p:cNvSpPr/>
            <p:nvPr/>
          </p:nvSpPr>
          <p:spPr>
            <a:xfrm rot="-1521146">
              <a:off x="1302511" y="2313110"/>
              <a:ext cx="1187932" cy="2360275"/>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0" name="Google Shape;770;p19"/>
            <p:cNvSpPr/>
            <p:nvPr/>
          </p:nvSpPr>
          <p:spPr>
            <a:xfrm rot="-1521146">
              <a:off x="1352693" y="2563379"/>
              <a:ext cx="203903" cy="16893"/>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1" name="Google Shape;771;p19"/>
            <p:cNvSpPr/>
            <p:nvPr/>
          </p:nvSpPr>
          <p:spPr>
            <a:xfrm rot="-1521146">
              <a:off x="1267713" y="2631629"/>
              <a:ext cx="40531" cy="40588"/>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2" name="Google Shape;772;p19"/>
            <p:cNvSpPr/>
            <p:nvPr/>
          </p:nvSpPr>
          <p:spPr>
            <a:xfrm rot="-1521146">
              <a:off x="1353551" y="2592427"/>
              <a:ext cx="1074558" cy="177781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3" name="Google Shape;773;p19"/>
            <p:cNvSpPr/>
            <p:nvPr/>
          </p:nvSpPr>
          <p:spPr>
            <a:xfrm rot="-1521146">
              <a:off x="2253099" y="4332448"/>
              <a:ext cx="172839" cy="172839"/>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74" name="Google Shape;774;p19"/>
          <p:cNvGrpSpPr/>
          <p:nvPr/>
        </p:nvGrpSpPr>
        <p:grpSpPr>
          <a:xfrm rot="-1557330">
            <a:off x="1484249" y="2831083"/>
            <a:ext cx="1072347" cy="1196323"/>
            <a:chOff x="7849928" y="450523"/>
            <a:chExt cx="639337" cy="713251"/>
          </a:xfrm>
        </p:grpSpPr>
        <p:sp>
          <p:nvSpPr>
            <p:cNvPr id="775" name="Google Shape;775;p19"/>
            <p:cNvSpPr/>
            <p:nvPr/>
          </p:nvSpPr>
          <p:spPr>
            <a:xfrm>
              <a:off x="7849928" y="525282"/>
              <a:ext cx="639337" cy="638493"/>
            </a:xfrm>
            <a:custGeom>
              <a:rect b="b" l="l" r="r" t="t"/>
              <a:pathLst>
                <a:path extrusionOk="0" h="8538" w="8549">
                  <a:moveTo>
                    <a:pt x="1370" y="0"/>
                  </a:moveTo>
                  <a:cubicBezTo>
                    <a:pt x="608" y="0"/>
                    <a:pt x="0" y="608"/>
                    <a:pt x="0" y="1370"/>
                  </a:cubicBezTo>
                  <a:lnTo>
                    <a:pt x="0" y="7168"/>
                  </a:lnTo>
                  <a:cubicBezTo>
                    <a:pt x="0"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6" name="Google Shape;776;p19"/>
            <p:cNvSpPr/>
            <p:nvPr/>
          </p:nvSpPr>
          <p:spPr>
            <a:xfrm>
              <a:off x="7849928" y="450523"/>
              <a:ext cx="639337" cy="638493"/>
            </a:xfrm>
            <a:custGeom>
              <a:rect b="b" l="l" r="r" t="t"/>
              <a:pathLst>
                <a:path extrusionOk="0" h="8538" w="8549">
                  <a:moveTo>
                    <a:pt x="1370" y="0"/>
                  </a:moveTo>
                  <a:cubicBezTo>
                    <a:pt x="608" y="0"/>
                    <a:pt x="0" y="608"/>
                    <a:pt x="0" y="1370"/>
                  </a:cubicBezTo>
                  <a:lnTo>
                    <a:pt x="0" y="7168"/>
                  </a:lnTo>
                  <a:cubicBezTo>
                    <a:pt x="0"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777" name="Google Shape;777;p19"/>
            <p:cNvGrpSpPr/>
            <p:nvPr/>
          </p:nvGrpSpPr>
          <p:grpSpPr>
            <a:xfrm>
              <a:off x="7966556" y="557387"/>
              <a:ext cx="406083" cy="424765"/>
              <a:chOff x="7634875" y="4670950"/>
              <a:chExt cx="135750" cy="142000"/>
            </a:xfrm>
          </p:grpSpPr>
          <p:sp>
            <p:nvSpPr>
              <p:cNvPr id="778" name="Google Shape;778;p19"/>
              <p:cNvSpPr/>
              <p:nvPr/>
            </p:nvSpPr>
            <p:spPr>
              <a:xfrm>
                <a:off x="7676850" y="4670950"/>
                <a:ext cx="93775" cy="89325"/>
              </a:xfrm>
              <a:custGeom>
                <a:rect b="b" l="l" r="r" t="t"/>
                <a:pathLst>
                  <a:path extrusionOk="0" h="3573" w="3751">
                    <a:moveTo>
                      <a:pt x="1881" y="0"/>
                    </a:moveTo>
                    <a:lnTo>
                      <a:pt x="0" y="1369"/>
                    </a:lnTo>
                    <a:lnTo>
                      <a:pt x="738" y="3572"/>
                    </a:lnTo>
                    <a:lnTo>
                      <a:pt x="3036" y="3572"/>
                    </a:lnTo>
                    <a:lnTo>
                      <a:pt x="3751" y="1369"/>
                    </a:lnTo>
                    <a:lnTo>
                      <a:pt x="1881"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9" name="Google Shape;779;p19"/>
              <p:cNvSpPr/>
              <p:nvPr/>
            </p:nvSpPr>
            <p:spPr>
              <a:xfrm>
                <a:off x="7634875" y="4727500"/>
                <a:ext cx="85750" cy="85450"/>
              </a:xfrm>
              <a:custGeom>
                <a:rect b="b" l="l" r="r" t="t"/>
                <a:pathLst>
                  <a:path extrusionOk="0" h="3418" w="3430">
                    <a:moveTo>
                      <a:pt x="1715" y="0"/>
                    </a:moveTo>
                    <a:cubicBezTo>
                      <a:pt x="762" y="0"/>
                      <a:pt x="0" y="762"/>
                      <a:pt x="0" y="1703"/>
                    </a:cubicBezTo>
                    <a:cubicBezTo>
                      <a:pt x="0" y="2655"/>
                      <a:pt x="762" y="3417"/>
                      <a:pt x="1715" y="3417"/>
                    </a:cubicBezTo>
                    <a:cubicBezTo>
                      <a:pt x="2655" y="3417"/>
                      <a:pt x="3429" y="2655"/>
                      <a:pt x="3429" y="1703"/>
                    </a:cubicBezTo>
                    <a:cubicBezTo>
                      <a:pt x="3429" y="762"/>
                      <a:pt x="2655" y="0"/>
                      <a:pt x="1715"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780" name="Google Shape;780;p19"/>
          <p:cNvGrpSpPr/>
          <p:nvPr/>
        </p:nvGrpSpPr>
        <p:grpSpPr>
          <a:xfrm rot="-1560003">
            <a:off x="603772" y="4137171"/>
            <a:ext cx="852555" cy="951009"/>
            <a:chOff x="5982390" y="450523"/>
            <a:chExt cx="639412" cy="713251"/>
          </a:xfrm>
        </p:grpSpPr>
        <p:sp>
          <p:nvSpPr>
            <p:cNvPr id="781" name="Google Shape;781;p19"/>
            <p:cNvSpPr/>
            <p:nvPr/>
          </p:nvSpPr>
          <p:spPr>
            <a:xfrm>
              <a:off x="5982390" y="525282"/>
              <a:ext cx="639412" cy="638493"/>
            </a:xfrm>
            <a:custGeom>
              <a:rect b="b" l="l" r="r" t="t"/>
              <a:pathLst>
                <a:path extrusionOk="0" h="8538" w="8550">
                  <a:moveTo>
                    <a:pt x="1370" y="0"/>
                  </a:moveTo>
                  <a:cubicBezTo>
                    <a:pt x="608" y="0"/>
                    <a:pt x="1" y="608"/>
                    <a:pt x="1" y="1370"/>
                  </a:cubicBezTo>
                  <a:lnTo>
                    <a:pt x="1" y="7168"/>
                  </a:lnTo>
                  <a:cubicBezTo>
                    <a:pt x="1"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2" name="Google Shape;782;p19"/>
            <p:cNvSpPr/>
            <p:nvPr/>
          </p:nvSpPr>
          <p:spPr>
            <a:xfrm>
              <a:off x="5982390" y="450523"/>
              <a:ext cx="639412" cy="638493"/>
            </a:xfrm>
            <a:custGeom>
              <a:rect b="b" l="l" r="r" t="t"/>
              <a:pathLst>
                <a:path extrusionOk="0" h="8538" w="8550">
                  <a:moveTo>
                    <a:pt x="1370" y="0"/>
                  </a:moveTo>
                  <a:cubicBezTo>
                    <a:pt x="608" y="0"/>
                    <a:pt x="1" y="608"/>
                    <a:pt x="1" y="1370"/>
                  </a:cubicBezTo>
                  <a:lnTo>
                    <a:pt x="1" y="7168"/>
                  </a:lnTo>
                  <a:cubicBezTo>
                    <a:pt x="1"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3" name="Google Shape;783;p19"/>
            <p:cNvSpPr/>
            <p:nvPr/>
          </p:nvSpPr>
          <p:spPr>
            <a:xfrm>
              <a:off x="6161351" y="614372"/>
              <a:ext cx="280593" cy="267123"/>
            </a:xfrm>
            <a:custGeom>
              <a:rect b="b" l="l" r="r" t="t"/>
              <a:pathLst>
                <a:path extrusionOk="0" h="3572" w="3752">
                  <a:moveTo>
                    <a:pt x="1882" y="0"/>
                  </a:moveTo>
                  <a:lnTo>
                    <a:pt x="1" y="1369"/>
                  </a:lnTo>
                  <a:lnTo>
                    <a:pt x="739" y="3572"/>
                  </a:lnTo>
                  <a:lnTo>
                    <a:pt x="3037" y="3572"/>
                  </a:lnTo>
                  <a:lnTo>
                    <a:pt x="3751" y="1369"/>
                  </a:lnTo>
                  <a:lnTo>
                    <a:pt x="1882"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84" name="Google Shape;784;p19"/>
          <p:cNvGrpSpPr/>
          <p:nvPr/>
        </p:nvGrpSpPr>
        <p:grpSpPr>
          <a:xfrm rot="-1560003">
            <a:off x="1848137" y="4404668"/>
            <a:ext cx="851358" cy="952205"/>
            <a:chOff x="6960509" y="450052"/>
            <a:chExt cx="638514" cy="714149"/>
          </a:xfrm>
        </p:grpSpPr>
        <p:sp>
          <p:nvSpPr>
            <p:cNvPr id="785" name="Google Shape;785;p19"/>
            <p:cNvSpPr/>
            <p:nvPr/>
          </p:nvSpPr>
          <p:spPr>
            <a:xfrm>
              <a:off x="6960509" y="524811"/>
              <a:ext cx="638514" cy="639390"/>
            </a:xfrm>
            <a:custGeom>
              <a:rect b="b" l="l" r="r" t="t"/>
              <a:pathLst>
                <a:path extrusionOk="0" h="8550" w="8538">
                  <a:moveTo>
                    <a:pt x="1370" y="1"/>
                  </a:moveTo>
                  <a:cubicBezTo>
                    <a:pt x="608" y="1"/>
                    <a:pt x="1" y="620"/>
                    <a:pt x="1" y="1370"/>
                  </a:cubicBezTo>
                  <a:lnTo>
                    <a:pt x="1" y="7180"/>
                  </a:lnTo>
                  <a:cubicBezTo>
                    <a:pt x="1" y="7942"/>
                    <a:pt x="608" y="8549"/>
                    <a:pt x="1370" y="8549"/>
                  </a:cubicBezTo>
                  <a:lnTo>
                    <a:pt x="7168" y="8549"/>
                  </a:lnTo>
                  <a:cubicBezTo>
                    <a:pt x="7930" y="8549"/>
                    <a:pt x="8537" y="7942"/>
                    <a:pt x="8537" y="7180"/>
                  </a:cubicBezTo>
                  <a:lnTo>
                    <a:pt x="8537" y="1370"/>
                  </a:lnTo>
                  <a:cubicBezTo>
                    <a:pt x="8537" y="608"/>
                    <a:pt x="7930" y="1"/>
                    <a:pt x="7168" y="1"/>
                  </a:cubicBez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6" name="Google Shape;786;p19"/>
            <p:cNvSpPr/>
            <p:nvPr/>
          </p:nvSpPr>
          <p:spPr>
            <a:xfrm>
              <a:off x="6960509" y="450052"/>
              <a:ext cx="638514" cy="639390"/>
            </a:xfrm>
            <a:custGeom>
              <a:rect b="b" l="l" r="r" t="t"/>
              <a:pathLst>
                <a:path extrusionOk="0" h="8550" w="8538">
                  <a:moveTo>
                    <a:pt x="1370" y="1"/>
                  </a:moveTo>
                  <a:cubicBezTo>
                    <a:pt x="608" y="1"/>
                    <a:pt x="1" y="620"/>
                    <a:pt x="1" y="1370"/>
                  </a:cubicBezTo>
                  <a:lnTo>
                    <a:pt x="1" y="7180"/>
                  </a:lnTo>
                  <a:cubicBezTo>
                    <a:pt x="1" y="7942"/>
                    <a:pt x="608" y="8549"/>
                    <a:pt x="1370" y="8549"/>
                  </a:cubicBezTo>
                  <a:lnTo>
                    <a:pt x="7168" y="8549"/>
                  </a:lnTo>
                  <a:cubicBezTo>
                    <a:pt x="7930" y="8549"/>
                    <a:pt x="8537" y="7942"/>
                    <a:pt x="8537" y="7180"/>
                  </a:cubicBezTo>
                  <a:lnTo>
                    <a:pt x="8537" y="1370"/>
                  </a:lnTo>
                  <a:cubicBezTo>
                    <a:pt x="8537" y="608"/>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87" name="Google Shape;787;p19"/>
            <p:cNvGrpSpPr/>
            <p:nvPr/>
          </p:nvGrpSpPr>
          <p:grpSpPr>
            <a:xfrm>
              <a:off x="7081174" y="579613"/>
              <a:ext cx="397183" cy="380269"/>
              <a:chOff x="7218150" y="5020675"/>
              <a:chExt cx="132775" cy="127125"/>
            </a:xfrm>
          </p:grpSpPr>
          <p:sp>
            <p:nvSpPr>
              <p:cNvPr id="788" name="Google Shape;788;p19"/>
              <p:cNvSpPr/>
              <p:nvPr/>
            </p:nvSpPr>
            <p:spPr>
              <a:xfrm>
                <a:off x="7256250" y="5020675"/>
                <a:ext cx="94675" cy="82200"/>
              </a:xfrm>
              <a:custGeom>
                <a:rect b="b" l="l" r="r" t="t"/>
                <a:pathLst>
                  <a:path extrusionOk="0" h="3288" w="3787">
                    <a:moveTo>
                      <a:pt x="953" y="1"/>
                    </a:moveTo>
                    <a:lnTo>
                      <a:pt x="1" y="1632"/>
                    </a:lnTo>
                    <a:lnTo>
                      <a:pt x="953" y="3287"/>
                    </a:lnTo>
                    <a:lnTo>
                      <a:pt x="2834" y="3287"/>
                    </a:lnTo>
                    <a:lnTo>
                      <a:pt x="3787" y="1632"/>
                    </a:lnTo>
                    <a:lnTo>
                      <a:pt x="2834"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9" name="Google Shape;789;p19"/>
              <p:cNvSpPr/>
              <p:nvPr/>
            </p:nvSpPr>
            <p:spPr>
              <a:xfrm>
                <a:off x="7218150" y="5073375"/>
                <a:ext cx="74450" cy="74425"/>
              </a:xfrm>
              <a:custGeom>
                <a:rect b="b" l="l" r="r" t="t"/>
                <a:pathLst>
                  <a:path extrusionOk="0" h="2977" w="2978">
                    <a:moveTo>
                      <a:pt x="1" y="0"/>
                    </a:moveTo>
                    <a:lnTo>
                      <a:pt x="1" y="2977"/>
                    </a:lnTo>
                    <a:lnTo>
                      <a:pt x="2977" y="2977"/>
                    </a:lnTo>
                    <a:lnTo>
                      <a:pt x="2977"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790" name="Google Shape;790;p19"/>
          <p:cNvSpPr/>
          <p:nvPr/>
        </p:nvSpPr>
        <p:spPr>
          <a:xfrm>
            <a:off x="4186533" y="2505967"/>
            <a:ext cx="4753200" cy="2801100"/>
          </a:xfrm>
          <a:prstGeom prst="roundRect">
            <a:avLst>
              <a:gd fmla="val 9649" name="adj"/>
            </a:avLst>
          </a:pr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91" name="Google Shape;791;p19"/>
          <p:cNvSpPr/>
          <p:nvPr/>
        </p:nvSpPr>
        <p:spPr>
          <a:xfrm>
            <a:off x="4186533" y="2330867"/>
            <a:ext cx="4753200" cy="2801100"/>
          </a:xfrm>
          <a:prstGeom prst="roundRect">
            <a:avLst>
              <a:gd fmla="val 9649" name="adj"/>
            </a:avLst>
          </a:prstGeom>
          <a:solidFill>
            <a:schemeClr val="l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92" name="Google Shape;792;p19"/>
          <p:cNvSpPr/>
          <p:nvPr/>
        </p:nvSpPr>
        <p:spPr>
          <a:xfrm>
            <a:off x="3583299" y="1720691"/>
            <a:ext cx="3916800" cy="9117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19"/>
          <p:cNvSpPr/>
          <p:nvPr/>
        </p:nvSpPr>
        <p:spPr>
          <a:xfrm>
            <a:off x="3583299" y="1550833"/>
            <a:ext cx="3916800" cy="9117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794" name="Google Shape;794;p19"/>
          <p:cNvGrpSpPr/>
          <p:nvPr/>
        </p:nvGrpSpPr>
        <p:grpSpPr>
          <a:xfrm>
            <a:off x="8414541" y="1311176"/>
            <a:ext cx="1278990" cy="1479591"/>
            <a:chOff x="4212420" y="-38612"/>
            <a:chExt cx="563060" cy="651372"/>
          </a:xfrm>
        </p:grpSpPr>
        <p:sp>
          <p:nvSpPr>
            <p:cNvPr id="795" name="Google Shape;795;p19"/>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19"/>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19"/>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98" name="Google Shape;798;p19"/>
          <p:cNvSpPr txBox="1"/>
          <p:nvPr>
            <p:ph type="title"/>
          </p:nvPr>
        </p:nvSpPr>
        <p:spPr>
          <a:xfrm>
            <a:off x="3962500" y="1697533"/>
            <a:ext cx="3158400" cy="6180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300"/>
              <a:buNone/>
              <a:defRPr sz="2300">
                <a:solidFill>
                  <a:schemeClr val="lt1"/>
                </a:solidFill>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p:txBody>
      </p:sp>
      <p:sp>
        <p:nvSpPr>
          <p:cNvPr id="799" name="Google Shape;799;p19"/>
          <p:cNvSpPr txBox="1"/>
          <p:nvPr>
            <p:ph idx="1" type="subTitle"/>
          </p:nvPr>
        </p:nvSpPr>
        <p:spPr>
          <a:xfrm>
            <a:off x="4541533" y="2722933"/>
            <a:ext cx="4043100" cy="2232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_1_1">
    <p:spTree>
      <p:nvGrpSpPr>
        <p:cNvPr id="800" name="Shape 800"/>
        <p:cNvGrpSpPr/>
        <p:nvPr/>
      </p:nvGrpSpPr>
      <p:grpSpPr>
        <a:xfrm>
          <a:off x="0" y="0"/>
          <a:ext cx="0" cy="0"/>
          <a:chOff x="0" y="0"/>
          <a:chExt cx="0" cy="0"/>
        </a:xfrm>
      </p:grpSpPr>
      <p:grpSp>
        <p:nvGrpSpPr>
          <p:cNvPr id="801" name="Google Shape;801;p20"/>
          <p:cNvGrpSpPr/>
          <p:nvPr/>
        </p:nvGrpSpPr>
        <p:grpSpPr>
          <a:xfrm>
            <a:off x="-52" y="0"/>
            <a:ext cx="12191638" cy="6857829"/>
            <a:chOff x="-19200" y="0"/>
            <a:chExt cx="9163200" cy="5143500"/>
          </a:xfrm>
        </p:grpSpPr>
        <p:cxnSp>
          <p:nvCxnSpPr>
            <p:cNvPr id="802" name="Google Shape;802;p2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3" name="Google Shape;803;p2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4" name="Google Shape;804;p2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2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2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2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8" name="Google Shape;808;p2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2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2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2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2" name="Google Shape;812;p2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3" name="Google Shape;813;p2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4" name="Google Shape;814;p2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2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2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2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2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9" name="Google Shape;819;p2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0" name="Google Shape;820;p2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1" name="Google Shape;821;p2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2" name="Google Shape;822;p2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3" name="Google Shape;823;p2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4" name="Google Shape;824;p2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2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6" name="Google Shape;826;p2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7" name="Google Shape;827;p2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8" name="Google Shape;828;p2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29" name="Google Shape;829;p2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830" name="Google Shape;830;p20"/>
          <p:cNvSpPr/>
          <p:nvPr/>
        </p:nvSpPr>
        <p:spPr>
          <a:xfrm>
            <a:off x="-350200" y="3035033"/>
            <a:ext cx="2976900" cy="36189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1" name="Google Shape;831;p20"/>
          <p:cNvSpPr/>
          <p:nvPr/>
        </p:nvSpPr>
        <p:spPr>
          <a:xfrm>
            <a:off x="5398833" y="340533"/>
            <a:ext cx="3249300" cy="3249300"/>
          </a:xfrm>
          <a:prstGeom prst="roundRect">
            <a:avLst>
              <a:gd fmla="val 20359"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2" name="Google Shape;832;p20"/>
          <p:cNvSpPr/>
          <p:nvPr/>
        </p:nvSpPr>
        <p:spPr>
          <a:xfrm>
            <a:off x="6369905" y="2171118"/>
            <a:ext cx="5079600" cy="39327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3" name="Google Shape;833;p20"/>
          <p:cNvSpPr/>
          <p:nvPr/>
        </p:nvSpPr>
        <p:spPr>
          <a:xfrm>
            <a:off x="6369900" y="2096567"/>
            <a:ext cx="5079600" cy="38667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834" name="Google Shape;834;p20"/>
          <p:cNvGrpSpPr/>
          <p:nvPr/>
        </p:nvGrpSpPr>
        <p:grpSpPr>
          <a:xfrm>
            <a:off x="9521799" y="864929"/>
            <a:ext cx="920630" cy="925130"/>
            <a:chOff x="-546937" y="-581525"/>
            <a:chExt cx="1507993" cy="1515365"/>
          </a:xfrm>
        </p:grpSpPr>
        <p:sp>
          <p:nvSpPr>
            <p:cNvPr id="835" name="Google Shape;835;p20"/>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p20"/>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37" name="Google Shape;837;p20"/>
          <p:cNvGrpSpPr/>
          <p:nvPr/>
        </p:nvGrpSpPr>
        <p:grpSpPr>
          <a:xfrm>
            <a:off x="10008686" y="1618386"/>
            <a:ext cx="1105661" cy="1111066"/>
            <a:chOff x="-546937" y="-581525"/>
            <a:chExt cx="1507993" cy="1515365"/>
          </a:xfrm>
        </p:grpSpPr>
        <p:sp>
          <p:nvSpPr>
            <p:cNvPr id="838" name="Google Shape;838;p20"/>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20"/>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40" name="Google Shape;840;p20"/>
          <p:cNvSpPr/>
          <p:nvPr/>
        </p:nvSpPr>
        <p:spPr>
          <a:xfrm>
            <a:off x="7080667" y="5840172"/>
            <a:ext cx="750900" cy="204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1" name="Google Shape;841;p20"/>
          <p:cNvSpPr/>
          <p:nvPr/>
        </p:nvSpPr>
        <p:spPr>
          <a:xfrm>
            <a:off x="2494134" y="5690966"/>
            <a:ext cx="272398" cy="272398"/>
          </a:xfrm>
          <a:custGeom>
            <a:rect b="b" l="l" r="r" t="t"/>
            <a:pathLst>
              <a:path extrusionOk="0" h="2978" w="2978">
                <a:moveTo>
                  <a:pt x="1" y="1"/>
                </a:moveTo>
                <a:lnTo>
                  <a:pt x="1" y="2977"/>
                </a:lnTo>
                <a:lnTo>
                  <a:pt x="2977" y="2977"/>
                </a:lnTo>
                <a:lnTo>
                  <a:pt x="2977" y="1"/>
                </a:ln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2" name="Google Shape;842;p20"/>
          <p:cNvSpPr/>
          <p:nvPr/>
        </p:nvSpPr>
        <p:spPr>
          <a:xfrm>
            <a:off x="8500399" y="864883"/>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3" name="Google Shape;843;p20"/>
          <p:cNvSpPr txBox="1"/>
          <p:nvPr>
            <p:ph type="title"/>
          </p:nvPr>
        </p:nvSpPr>
        <p:spPr>
          <a:xfrm>
            <a:off x="7211520" y="2551400"/>
            <a:ext cx="3158400" cy="997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844" name="Google Shape;844;p20"/>
          <p:cNvSpPr txBox="1"/>
          <p:nvPr>
            <p:ph idx="1" type="subTitle"/>
          </p:nvPr>
        </p:nvSpPr>
        <p:spPr>
          <a:xfrm>
            <a:off x="7211520" y="3649800"/>
            <a:ext cx="3902700" cy="18588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900"/>
            </a:lvl1pPr>
            <a:lvl2pPr lvl="1" rtl="0" algn="ctr">
              <a:lnSpc>
                <a:spcPct val="100000"/>
              </a:lnSpc>
              <a:spcBef>
                <a:spcPts val="1100"/>
              </a:spcBef>
              <a:spcAft>
                <a:spcPts val="0"/>
              </a:spcAft>
              <a:buNone/>
              <a:defRPr sz="1900"/>
            </a:lvl2pPr>
            <a:lvl3pPr lvl="2" rtl="0" algn="ctr">
              <a:lnSpc>
                <a:spcPct val="100000"/>
              </a:lnSpc>
              <a:spcBef>
                <a:spcPts val="1100"/>
              </a:spcBef>
              <a:spcAft>
                <a:spcPts val="0"/>
              </a:spcAft>
              <a:buNone/>
              <a:defRPr sz="1900"/>
            </a:lvl3pPr>
            <a:lvl4pPr lvl="3" rtl="0" algn="ctr">
              <a:lnSpc>
                <a:spcPct val="100000"/>
              </a:lnSpc>
              <a:spcBef>
                <a:spcPts val="1100"/>
              </a:spcBef>
              <a:spcAft>
                <a:spcPts val="0"/>
              </a:spcAft>
              <a:buNone/>
              <a:defRPr sz="1900"/>
            </a:lvl4pPr>
            <a:lvl5pPr lvl="4" rtl="0" algn="ctr">
              <a:lnSpc>
                <a:spcPct val="100000"/>
              </a:lnSpc>
              <a:spcBef>
                <a:spcPts val="1100"/>
              </a:spcBef>
              <a:spcAft>
                <a:spcPts val="0"/>
              </a:spcAft>
              <a:buNone/>
              <a:defRPr sz="1900"/>
            </a:lvl5pPr>
            <a:lvl6pPr lvl="5" rtl="0" algn="ctr">
              <a:lnSpc>
                <a:spcPct val="100000"/>
              </a:lnSpc>
              <a:spcBef>
                <a:spcPts val="1100"/>
              </a:spcBef>
              <a:spcAft>
                <a:spcPts val="0"/>
              </a:spcAft>
              <a:buNone/>
              <a:defRPr sz="1900"/>
            </a:lvl6pPr>
            <a:lvl7pPr lvl="6" rtl="0" algn="ctr">
              <a:lnSpc>
                <a:spcPct val="100000"/>
              </a:lnSpc>
              <a:spcBef>
                <a:spcPts val="1100"/>
              </a:spcBef>
              <a:spcAft>
                <a:spcPts val="0"/>
              </a:spcAft>
              <a:buNone/>
              <a:defRPr sz="1900"/>
            </a:lvl7pPr>
            <a:lvl8pPr lvl="7" rtl="0" algn="ctr">
              <a:lnSpc>
                <a:spcPct val="100000"/>
              </a:lnSpc>
              <a:spcBef>
                <a:spcPts val="1100"/>
              </a:spcBef>
              <a:spcAft>
                <a:spcPts val="0"/>
              </a:spcAft>
              <a:buNone/>
              <a:defRPr sz="1900"/>
            </a:lvl8pPr>
            <a:lvl9pPr lvl="8" rtl="0" algn="ctr">
              <a:lnSpc>
                <a:spcPct val="100000"/>
              </a:lnSpc>
              <a:spcBef>
                <a:spcPts val="1100"/>
              </a:spcBef>
              <a:spcAft>
                <a:spcPts val="1100"/>
              </a:spcAft>
              <a:buNone/>
              <a:defRPr sz="1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grpSp>
        <p:nvGrpSpPr>
          <p:cNvPr id="76" name="Google Shape;76;p3"/>
          <p:cNvGrpSpPr/>
          <p:nvPr/>
        </p:nvGrpSpPr>
        <p:grpSpPr>
          <a:xfrm>
            <a:off x="-52" y="0"/>
            <a:ext cx="12191638" cy="6857829"/>
            <a:chOff x="-19200" y="0"/>
            <a:chExt cx="9163200" cy="5143500"/>
          </a:xfrm>
        </p:grpSpPr>
        <p:cxnSp>
          <p:nvCxnSpPr>
            <p:cNvPr id="77" name="Google Shape;77;p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8" name="Google Shape;78;p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0" name="Google Shape;80;p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1" name="Google Shape;81;p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2" name="Google Shape;82;p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3" name="Google Shape;83;p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4" name="Google Shape;84;p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 name="Google Shape;85;p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 name="Google Shape;86;p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7" name="Google Shape;87;p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8" name="Google Shape;88;p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 name="Google Shape;90;p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1" name="Google Shape;91;p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3" name="Google Shape;93;p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4" name="Google Shape;94;p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 name="Google Shape;97;p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8" name="Google Shape;98;p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3" name="Google Shape;103;p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4" name="Google Shape;104;p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105" name="Google Shape;105;p3"/>
          <p:cNvGrpSpPr/>
          <p:nvPr/>
        </p:nvGrpSpPr>
        <p:grpSpPr>
          <a:xfrm>
            <a:off x="9960954" y="5379302"/>
            <a:ext cx="1894369" cy="1196770"/>
            <a:chOff x="4384725" y="3932425"/>
            <a:chExt cx="1420813" cy="897600"/>
          </a:xfrm>
        </p:grpSpPr>
        <p:sp>
          <p:nvSpPr>
            <p:cNvPr id="106" name="Google Shape;106;p3"/>
            <p:cNvSpPr/>
            <p:nvPr/>
          </p:nvSpPr>
          <p:spPr>
            <a:xfrm>
              <a:off x="4384725"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 name="Google Shape;107;p3"/>
            <p:cNvSpPr/>
            <p:nvPr/>
          </p:nvSpPr>
          <p:spPr>
            <a:xfrm>
              <a:off x="4676103"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p3"/>
            <p:cNvSpPr/>
            <p:nvPr/>
          </p:nvSpPr>
          <p:spPr>
            <a:xfrm>
              <a:off x="4967481"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3"/>
            <p:cNvSpPr/>
            <p:nvPr/>
          </p:nvSpPr>
          <p:spPr>
            <a:xfrm>
              <a:off x="5258859"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p3"/>
            <p:cNvSpPr/>
            <p:nvPr/>
          </p:nvSpPr>
          <p:spPr>
            <a:xfrm>
              <a:off x="5550238"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1" name="Google Shape;111;p3"/>
          <p:cNvGrpSpPr/>
          <p:nvPr/>
        </p:nvGrpSpPr>
        <p:grpSpPr>
          <a:xfrm>
            <a:off x="613536" y="185736"/>
            <a:ext cx="2838158" cy="3708138"/>
            <a:chOff x="554456" y="2624159"/>
            <a:chExt cx="2397903" cy="3132932"/>
          </a:xfrm>
        </p:grpSpPr>
        <p:sp>
          <p:nvSpPr>
            <p:cNvPr id="112" name="Google Shape;112;p3"/>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3"/>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3"/>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3"/>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3"/>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3"/>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3"/>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3"/>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3"/>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3"/>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3"/>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3"/>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3"/>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 name="Google Shape;125;p3"/>
          <p:cNvGrpSpPr/>
          <p:nvPr/>
        </p:nvGrpSpPr>
        <p:grpSpPr>
          <a:xfrm>
            <a:off x="1592160" y="1186737"/>
            <a:ext cx="9007375" cy="4669117"/>
            <a:chOff x="1194150" y="890075"/>
            <a:chExt cx="6755700" cy="3501925"/>
          </a:xfrm>
        </p:grpSpPr>
        <p:sp>
          <p:nvSpPr>
            <p:cNvPr id="126" name="Google Shape;126;p3"/>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p3"/>
            <p:cNvSpPr/>
            <p:nvPr/>
          </p:nvSpPr>
          <p:spPr>
            <a:xfrm>
              <a:off x="1194150" y="890075"/>
              <a:ext cx="6755700" cy="33633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8" name="Google Shape;128;p3"/>
          <p:cNvSpPr/>
          <p:nvPr/>
        </p:nvSpPr>
        <p:spPr>
          <a:xfrm>
            <a:off x="8602164" y="755042"/>
            <a:ext cx="1120805" cy="112238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 name="Google Shape;129;p3"/>
          <p:cNvGrpSpPr/>
          <p:nvPr/>
        </p:nvGrpSpPr>
        <p:grpSpPr>
          <a:xfrm>
            <a:off x="8601925" y="623201"/>
            <a:ext cx="1120805" cy="1122380"/>
            <a:chOff x="7166950" y="4240225"/>
            <a:chExt cx="213450" cy="213750"/>
          </a:xfrm>
        </p:grpSpPr>
        <p:sp>
          <p:nvSpPr>
            <p:cNvPr id="130" name="Google Shape;130;p3"/>
            <p:cNvSpPr/>
            <p:nvPr/>
          </p:nvSpPr>
          <p:spPr>
            <a:xfrm>
              <a:off x="7166950" y="4240225"/>
              <a:ext cx="213450" cy="21375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 name="Google Shape;131;p3"/>
            <p:cNvSpPr/>
            <p:nvPr/>
          </p:nvSpPr>
          <p:spPr>
            <a:xfrm>
              <a:off x="7248525" y="4286375"/>
              <a:ext cx="85725" cy="85750"/>
            </a:xfrm>
            <a:custGeom>
              <a:rect b="b" l="l" r="r" t="t"/>
              <a:pathLst>
                <a:path extrusionOk="0" h="3430" w="3429">
                  <a:moveTo>
                    <a:pt x="1715" y="0"/>
                  </a:moveTo>
                  <a:cubicBezTo>
                    <a:pt x="774" y="0"/>
                    <a:pt x="0" y="774"/>
                    <a:pt x="0" y="1715"/>
                  </a:cubicBezTo>
                  <a:cubicBezTo>
                    <a:pt x="0" y="2655"/>
                    <a:pt x="774" y="3429"/>
                    <a:pt x="1715" y="3429"/>
                  </a:cubicBezTo>
                  <a:cubicBezTo>
                    <a:pt x="2667" y="3429"/>
                    <a:pt x="3429" y="2655"/>
                    <a:pt x="3429" y="1715"/>
                  </a:cubicBezTo>
                  <a:cubicBezTo>
                    <a:pt x="3429" y="774"/>
                    <a:pt x="2667" y="0"/>
                    <a:pt x="1715"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3"/>
            <p:cNvSpPr/>
            <p:nvPr/>
          </p:nvSpPr>
          <p:spPr>
            <a:xfrm>
              <a:off x="7213400" y="4322675"/>
              <a:ext cx="85450" cy="85450"/>
            </a:xfrm>
            <a:custGeom>
              <a:rect b="b" l="l" r="r" t="t"/>
              <a:pathLst>
                <a:path extrusionOk="0" h="3418" w="3418">
                  <a:moveTo>
                    <a:pt x="1703" y="1"/>
                  </a:moveTo>
                  <a:cubicBezTo>
                    <a:pt x="762" y="1"/>
                    <a:pt x="0" y="763"/>
                    <a:pt x="0" y="1703"/>
                  </a:cubicBezTo>
                  <a:cubicBezTo>
                    <a:pt x="0" y="2656"/>
                    <a:pt x="762" y="3418"/>
                    <a:pt x="1703" y="3418"/>
                  </a:cubicBezTo>
                  <a:cubicBezTo>
                    <a:pt x="2655" y="3418"/>
                    <a:pt x="3417" y="2656"/>
                    <a:pt x="3417" y="1703"/>
                  </a:cubicBezTo>
                  <a:cubicBezTo>
                    <a:pt x="3417" y="763"/>
                    <a:pt x="2655" y="1"/>
                    <a:pt x="1703" y="1"/>
                  </a:cubicBez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3" name="Google Shape;133;p3"/>
          <p:cNvGrpSpPr/>
          <p:nvPr/>
        </p:nvGrpSpPr>
        <p:grpSpPr>
          <a:xfrm>
            <a:off x="266051" y="4892937"/>
            <a:ext cx="1611941" cy="1619888"/>
            <a:chOff x="1286620" y="3669795"/>
            <a:chExt cx="1208986" cy="1214947"/>
          </a:xfrm>
        </p:grpSpPr>
        <p:sp>
          <p:nvSpPr>
            <p:cNvPr id="134" name="Google Shape;134;p3"/>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 name="Google Shape;135;p3"/>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6" name="Google Shape;136;p3"/>
          <p:cNvSpPr txBox="1"/>
          <p:nvPr>
            <p:ph idx="1" type="subTitle"/>
          </p:nvPr>
        </p:nvSpPr>
        <p:spPr>
          <a:xfrm>
            <a:off x="3377000" y="4537100"/>
            <a:ext cx="5438100" cy="890100"/>
          </a:xfrm>
          <a:prstGeom prst="rect">
            <a:avLst/>
          </a:prstGeom>
        </p:spPr>
        <p:txBody>
          <a:bodyPr anchorCtr="0" anchor="t" bIns="121900" lIns="121900" spcFirstLastPara="1" rIns="121900" wrap="square" tIns="121900">
            <a:noAutofit/>
          </a:bodyPr>
          <a:lstStyle>
            <a:lvl1pPr lvl="0" rtl="0" algn="ctr">
              <a:lnSpc>
                <a:spcPct val="115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sp>
        <p:nvSpPr>
          <p:cNvPr id="137" name="Google Shape;137;p3"/>
          <p:cNvSpPr txBox="1"/>
          <p:nvPr>
            <p:ph hasCustomPrompt="1" type="title"/>
          </p:nvPr>
        </p:nvSpPr>
        <p:spPr>
          <a:xfrm>
            <a:off x="5408617" y="1176617"/>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600"/>
              <a:buNone/>
              <a:defRPr sz="3600"/>
            </a:lvl1pPr>
            <a:lvl2pPr lvl="1"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2pPr>
            <a:lvl3pPr lvl="2"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3pPr>
            <a:lvl4pPr lvl="3"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4pPr>
            <a:lvl5pPr lvl="4"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5pPr>
            <a:lvl6pPr lvl="5"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6pPr>
            <a:lvl7pPr lvl="6"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7pPr>
            <a:lvl8pPr lvl="7"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8pPr>
            <a:lvl9pPr lvl="8" rtl="0" algn="r">
              <a:spcBef>
                <a:spcPts val="0"/>
              </a:spcBef>
              <a:spcAft>
                <a:spcPts val="0"/>
              </a:spcAft>
              <a:buSzPts val="3600"/>
              <a:buFont typeface="Libre Baskerville"/>
              <a:buNone/>
              <a:defRPr sz="3600">
                <a:latin typeface="Libre Baskerville"/>
                <a:ea typeface="Libre Baskerville"/>
                <a:cs typeface="Libre Baskerville"/>
                <a:sym typeface="Libre Baskerville"/>
              </a:defRPr>
            </a:lvl9pPr>
          </a:lstStyle>
          <a:p>
            <a:r>
              <a:t>xx%</a:t>
            </a:r>
          </a:p>
        </p:txBody>
      </p:sp>
      <p:sp>
        <p:nvSpPr>
          <p:cNvPr id="138" name="Google Shape;138;p3"/>
          <p:cNvSpPr txBox="1"/>
          <p:nvPr>
            <p:ph idx="2" type="title"/>
          </p:nvPr>
        </p:nvSpPr>
        <p:spPr>
          <a:xfrm>
            <a:off x="2882633" y="2771467"/>
            <a:ext cx="64269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3200"/>
              <a:buNone/>
              <a:defRPr/>
            </a:lvl1pPr>
            <a:lvl2pPr lvl="1" algn="ctr">
              <a:spcBef>
                <a:spcPts val="0"/>
              </a:spcBef>
              <a:spcAft>
                <a:spcPts val="0"/>
              </a:spcAft>
              <a:buSzPts val="3200"/>
              <a:buNone/>
              <a:defRPr/>
            </a:lvl2pPr>
            <a:lvl3pPr lvl="2" algn="ctr">
              <a:spcBef>
                <a:spcPts val="0"/>
              </a:spcBef>
              <a:spcAft>
                <a:spcPts val="0"/>
              </a:spcAft>
              <a:buSzPts val="3200"/>
              <a:buNone/>
              <a:defRPr/>
            </a:lvl3pPr>
            <a:lvl4pPr lvl="3" algn="ctr">
              <a:spcBef>
                <a:spcPts val="0"/>
              </a:spcBef>
              <a:spcAft>
                <a:spcPts val="0"/>
              </a:spcAft>
              <a:buSzPts val="3200"/>
              <a:buNone/>
              <a:defRPr/>
            </a:lvl4pPr>
            <a:lvl5pPr lvl="4" algn="ctr">
              <a:spcBef>
                <a:spcPts val="0"/>
              </a:spcBef>
              <a:spcAft>
                <a:spcPts val="0"/>
              </a:spcAft>
              <a:buSzPts val="3200"/>
              <a:buNone/>
              <a:defRPr/>
            </a:lvl5pPr>
            <a:lvl6pPr lvl="5" algn="ctr">
              <a:spcBef>
                <a:spcPts val="0"/>
              </a:spcBef>
              <a:spcAft>
                <a:spcPts val="0"/>
              </a:spcAft>
              <a:buSzPts val="3200"/>
              <a:buNone/>
              <a:defRPr/>
            </a:lvl6pPr>
            <a:lvl7pPr lvl="6" algn="ctr">
              <a:spcBef>
                <a:spcPts val="0"/>
              </a:spcBef>
              <a:spcAft>
                <a:spcPts val="0"/>
              </a:spcAft>
              <a:buSzPts val="3200"/>
              <a:buNone/>
              <a:defRPr/>
            </a:lvl7pPr>
            <a:lvl8pPr lvl="7" algn="ctr">
              <a:spcBef>
                <a:spcPts val="0"/>
              </a:spcBef>
              <a:spcAft>
                <a:spcPts val="0"/>
              </a:spcAft>
              <a:buSzPts val="3200"/>
              <a:buNone/>
              <a:defRPr/>
            </a:lvl8pPr>
            <a:lvl9pPr lvl="8" algn="ctr">
              <a:spcBef>
                <a:spcPts val="0"/>
              </a:spcBef>
              <a:spcAft>
                <a:spcPts val="0"/>
              </a:spcAft>
              <a:buSzPts val="3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_1_1_1">
    <p:spTree>
      <p:nvGrpSpPr>
        <p:cNvPr id="845" name="Shape 845"/>
        <p:cNvGrpSpPr/>
        <p:nvPr/>
      </p:nvGrpSpPr>
      <p:grpSpPr>
        <a:xfrm>
          <a:off x="0" y="0"/>
          <a:ext cx="0" cy="0"/>
          <a:chOff x="0" y="0"/>
          <a:chExt cx="0" cy="0"/>
        </a:xfrm>
      </p:grpSpPr>
      <p:grpSp>
        <p:nvGrpSpPr>
          <p:cNvPr id="846" name="Google Shape;846;p21"/>
          <p:cNvGrpSpPr/>
          <p:nvPr/>
        </p:nvGrpSpPr>
        <p:grpSpPr>
          <a:xfrm>
            <a:off x="-52" y="0"/>
            <a:ext cx="12191638" cy="6857829"/>
            <a:chOff x="-19200" y="0"/>
            <a:chExt cx="9163200" cy="5143500"/>
          </a:xfrm>
        </p:grpSpPr>
        <p:cxnSp>
          <p:nvCxnSpPr>
            <p:cNvPr id="847" name="Google Shape;847;p2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p2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2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2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1" name="Google Shape;851;p2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2" name="Google Shape;852;p2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3" name="Google Shape;853;p2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4" name="Google Shape;854;p2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2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6" name="Google Shape;856;p2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2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8" name="Google Shape;858;p2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59" name="Google Shape;859;p2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0" name="Google Shape;860;p2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1" name="Google Shape;861;p2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2" name="Google Shape;862;p2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3" name="Google Shape;863;p2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4" name="Google Shape;864;p2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2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2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2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2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2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2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2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2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3" name="Google Shape;873;p2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874" name="Google Shape;874;p2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875" name="Google Shape;875;p21"/>
          <p:cNvGrpSpPr/>
          <p:nvPr/>
        </p:nvGrpSpPr>
        <p:grpSpPr>
          <a:xfrm>
            <a:off x="11522908" y="-488444"/>
            <a:ext cx="1201732" cy="1207657"/>
            <a:chOff x="6780320" y="132595"/>
            <a:chExt cx="1208986" cy="1214947"/>
          </a:xfrm>
        </p:grpSpPr>
        <p:sp>
          <p:nvSpPr>
            <p:cNvPr id="876" name="Google Shape;876;p21"/>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7" name="Google Shape;877;p21"/>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78" name="Google Shape;878;p21"/>
          <p:cNvSpPr/>
          <p:nvPr/>
        </p:nvSpPr>
        <p:spPr>
          <a:xfrm>
            <a:off x="10990300" y="5656265"/>
            <a:ext cx="1201676" cy="120167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9" name="Google Shape;879;p21"/>
          <p:cNvSpPr/>
          <p:nvPr/>
        </p:nvSpPr>
        <p:spPr>
          <a:xfrm>
            <a:off x="11104601" y="6002600"/>
            <a:ext cx="272398" cy="2723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0" name="Google Shape;880;p21"/>
          <p:cNvSpPr/>
          <p:nvPr/>
        </p:nvSpPr>
        <p:spPr>
          <a:xfrm rot="-5400000">
            <a:off x="-530404" y="5734185"/>
            <a:ext cx="1654185" cy="593382"/>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1" name="Google Shape;881;p21"/>
          <p:cNvSpPr/>
          <p:nvPr/>
        </p:nvSpPr>
        <p:spPr>
          <a:xfrm>
            <a:off x="544733" y="340467"/>
            <a:ext cx="282000" cy="2820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2" name="Google Shape;882;p21"/>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83" name="Google Shape;883;p21"/>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SzPts val="2100"/>
              <a:buChar char="●"/>
              <a:defRPr sz="19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4">
    <p:spTree>
      <p:nvGrpSpPr>
        <p:cNvPr id="884" name="Shape 884"/>
        <p:cNvGrpSpPr/>
        <p:nvPr/>
      </p:nvGrpSpPr>
      <p:grpSpPr>
        <a:xfrm>
          <a:off x="0" y="0"/>
          <a:ext cx="0" cy="0"/>
          <a:chOff x="0" y="0"/>
          <a:chExt cx="0" cy="0"/>
        </a:xfrm>
      </p:grpSpPr>
      <p:grpSp>
        <p:nvGrpSpPr>
          <p:cNvPr id="885" name="Google Shape;885;p22"/>
          <p:cNvGrpSpPr/>
          <p:nvPr/>
        </p:nvGrpSpPr>
        <p:grpSpPr>
          <a:xfrm>
            <a:off x="-52" y="0"/>
            <a:ext cx="12191638" cy="6857829"/>
            <a:chOff x="-19200" y="0"/>
            <a:chExt cx="9163200" cy="5143500"/>
          </a:xfrm>
        </p:grpSpPr>
        <p:cxnSp>
          <p:nvCxnSpPr>
            <p:cNvPr id="886" name="Google Shape;886;p2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87" name="Google Shape;887;p2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88" name="Google Shape;888;p2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89" name="Google Shape;889;p2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0" name="Google Shape;890;p2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1" name="Google Shape;891;p2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2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3" name="Google Shape;893;p2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2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5" name="Google Shape;895;p2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6" name="Google Shape;896;p2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7" name="Google Shape;897;p2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2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2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2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1" name="Google Shape;901;p2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2" name="Google Shape;902;p2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3" name="Google Shape;903;p2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04" name="Google Shape;904;p2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05" name="Google Shape;905;p2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2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07" name="Google Shape;907;p2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2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09" name="Google Shape;909;p2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0" name="Google Shape;910;p2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1" name="Google Shape;911;p2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2" name="Google Shape;912;p2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2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cxnSp>
        <p:nvCxnSpPr>
          <p:cNvPr id="914" name="Google Shape;914;p22"/>
          <p:cNvCxnSpPr/>
          <p:nvPr/>
        </p:nvCxnSpPr>
        <p:spPr>
          <a:xfrm>
            <a:off x="4669267" y="4184733"/>
            <a:ext cx="3628500" cy="0"/>
          </a:xfrm>
          <a:prstGeom prst="straightConnector1">
            <a:avLst/>
          </a:prstGeom>
          <a:noFill/>
          <a:ln cap="flat" cmpd="sng" w="19050">
            <a:solidFill>
              <a:schemeClr val="dk1"/>
            </a:solidFill>
            <a:prstDash val="dash"/>
            <a:round/>
            <a:headEnd len="med" w="med" type="none"/>
            <a:tailEnd len="med" w="med" type="none"/>
          </a:ln>
        </p:spPr>
      </p:cxnSp>
      <p:sp>
        <p:nvSpPr>
          <p:cNvPr id="915" name="Google Shape;915;p22"/>
          <p:cNvSpPr/>
          <p:nvPr/>
        </p:nvSpPr>
        <p:spPr>
          <a:xfrm flipH="1" rot="10800000">
            <a:off x="496113" y="4184693"/>
            <a:ext cx="3842645" cy="2050207"/>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6" name="Google Shape;916;p22"/>
          <p:cNvSpPr/>
          <p:nvPr/>
        </p:nvSpPr>
        <p:spPr>
          <a:xfrm flipH="1">
            <a:off x="626876" y="4733"/>
            <a:ext cx="5930660" cy="212981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7" name="Google Shape;917;p22"/>
          <p:cNvSpPr/>
          <p:nvPr/>
        </p:nvSpPr>
        <p:spPr>
          <a:xfrm rot="10800000">
            <a:off x="7800046" y="2134526"/>
            <a:ext cx="3845754" cy="2050207"/>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18" name="Google Shape;918;p22"/>
          <p:cNvGrpSpPr/>
          <p:nvPr/>
        </p:nvGrpSpPr>
        <p:grpSpPr>
          <a:xfrm>
            <a:off x="1421231" y="1920475"/>
            <a:ext cx="4400527" cy="3559613"/>
            <a:chOff x="1065950" y="1440392"/>
            <a:chExt cx="3300478" cy="2669777"/>
          </a:xfrm>
        </p:grpSpPr>
        <p:sp>
          <p:nvSpPr>
            <p:cNvPr id="919" name="Google Shape;919;p22"/>
            <p:cNvSpPr/>
            <p:nvPr/>
          </p:nvSpPr>
          <p:spPr>
            <a:xfrm>
              <a:off x="1147428" y="1527769"/>
              <a:ext cx="3219000" cy="25824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0" name="Google Shape;920;p22"/>
            <p:cNvSpPr/>
            <p:nvPr/>
          </p:nvSpPr>
          <p:spPr>
            <a:xfrm>
              <a:off x="1147425" y="1440392"/>
              <a:ext cx="3219000" cy="2538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1" name="Google Shape;921;p22"/>
            <p:cNvSpPr/>
            <p:nvPr/>
          </p:nvSpPr>
          <p:spPr>
            <a:xfrm rot="-5400000">
              <a:off x="860900" y="2424454"/>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22" name="Google Shape;922;p22"/>
          <p:cNvGrpSpPr/>
          <p:nvPr/>
        </p:nvGrpSpPr>
        <p:grpSpPr>
          <a:xfrm>
            <a:off x="6369781" y="1920475"/>
            <a:ext cx="4389483" cy="3559613"/>
            <a:chOff x="4777455" y="1440392"/>
            <a:chExt cx="3292195" cy="2669777"/>
          </a:xfrm>
        </p:grpSpPr>
        <p:sp>
          <p:nvSpPr>
            <p:cNvPr id="923" name="Google Shape;923;p22"/>
            <p:cNvSpPr/>
            <p:nvPr/>
          </p:nvSpPr>
          <p:spPr>
            <a:xfrm>
              <a:off x="4777458" y="1527769"/>
              <a:ext cx="3219000" cy="25824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4" name="Google Shape;924;p22"/>
            <p:cNvSpPr/>
            <p:nvPr/>
          </p:nvSpPr>
          <p:spPr>
            <a:xfrm>
              <a:off x="4777455" y="1440392"/>
              <a:ext cx="3219000" cy="2538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5" name="Google Shape;925;p22"/>
            <p:cNvSpPr/>
            <p:nvPr/>
          </p:nvSpPr>
          <p:spPr>
            <a:xfrm rot="-5400000">
              <a:off x="7711600" y="3437429"/>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6" name="Google Shape;926;p22"/>
          <p:cNvSpPr/>
          <p:nvPr/>
        </p:nvSpPr>
        <p:spPr>
          <a:xfrm>
            <a:off x="2201367" y="1526010"/>
            <a:ext cx="2949300" cy="803100"/>
          </a:xfrm>
          <a:prstGeom prst="roundRect">
            <a:avLst>
              <a:gd fmla="val 2268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7" name="Google Shape;927;p22"/>
          <p:cNvSpPr/>
          <p:nvPr/>
        </p:nvSpPr>
        <p:spPr>
          <a:xfrm>
            <a:off x="2201367" y="1377767"/>
            <a:ext cx="2949300" cy="803100"/>
          </a:xfrm>
          <a:prstGeom prst="roundRect">
            <a:avLst>
              <a:gd fmla="val 2268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8" name="Google Shape;928;p22"/>
          <p:cNvSpPr/>
          <p:nvPr/>
        </p:nvSpPr>
        <p:spPr>
          <a:xfrm>
            <a:off x="7041400" y="1526010"/>
            <a:ext cx="2949300" cy="803100"/>
          </a:xfrm>
          <a:prstGeom prst="roundRect">
            <a:avLst>
              <a:gd fmla="val 2268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9" name="Google Shape;929;p22"/>
          <p:cNvSpPr/>
          <p:nvPr/>
        </p:nvSpPr>
        <p:spPr>
          <a:xfrm>
            <a:off x="7041400" y="1377767"/>
            <a:ext cx="2949300" cy="803100"/>
          </a:xfrm>
          <a:prstGeom prst="roundRect">
            <a:avLst>
              <a:gd fmla="val 2268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0" name="Google Shape;930;p22"/>
          <p:cNvSpPr/>
          <p:nvPr/>
        </p:nvSpPr>
        <p:spPr>
          <a:xfrm>
            <a:off x="11515966" y="3023450"/>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1" name="Google Shape;931;p22"/>
          <p:cNvSpPr/>
          <p:nvPr/>
        </p:nvSpPr>
        <p:spPr>
          <a:xfrm>
            <a:off x="2396868" y="6090966"/>
            <a:ext cx="272398" cy="272398"/>
          </a:xfrm>
          <a:custGeom>
            <a:rect b="b" l="l" r="r" t="t"/>
            <a:pathLst>
              <a:path extrusionOk="0" h="2978" w="2978">
                <a:moveTo>
                  <a:pt x="1" y="1"/>
                </a:moveTo>
                <a:lnTo>
                  <a:pt x="1" y="2977"/>
                </a:lnTo>
                <a:lnTo>
                  <a:pt x="2977" y="2977"/>
                </a:lnTo>
                <a:lnTo>
                  <a:pt x="2977"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2" name="Google Shape;932;p22"/>
          <p:cNvSpPr txBox="1"/>
          <p:nvPr>
            <p:ph idx="1" type="subTitle"/>
          </p:nvPr>
        </p:nvSpPr>
        <p:spPr>
          <a:xfrm>
            <a:off x="1968300" y="2513033"/>
            <a:ext cx="3420000" cy="2547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933" name="Google Shape;933;p22"/>
          <p:cNvSpPr txBox="1"/>
          <p:nvPr>
            <p:ph type="ctrTitle"/>
          </p:nvPr>
        </p:nvSpPr>
        <p:spPr>
          <a:xfrm>
            <a:off x="2461367" y="1424167"/>
            <a:ext cx="2426400" cy="710400"/>
          </a:xfrm>
          <a:prstGeom prst="rect">
            <a:avLst/>
          </a:prstGeom>
        </p:spPr>
        <p:txBody>
          <a:bodyPr anchorCtr="0" anchor="b" bIns="121900" lIns="121900" spcFirstLastPara="1" rIns="121900" wrap="square" tIns="121900">
            <a:noAutofit/>
          </a:bodyPr>
          <a:lstStyle>
            <a:lvl1pPr lvl="0" rtl="0" algn="ctr">
              <a:lnSpc>
                <a:spcPct val="115000"/>
              </a:lnSpc>
              <a:spcBef>
                <a:spcPts val="0"/>
              </a:spcBef>
              <a:spcAft>
                <a:spcPts val="0"/>
              </a:spcAft>
              <a:buClr>
                <a:schemeClr val="dk2"/>
              </a:buClr>
              <a:buSzPts val="1100"/>
              <a:buNone/>
              <a:defRPr sz="1900">
                <a:solidFill>
                  <a:schemeClr val="lt1"/>
                </a:solidFill>
              </a:defRPr>
            </a:lvl1pPr>
            <a:lvl2pPr lvl="1"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9pPr>
          </a:lstStyle>
          <a:p/>
        </p:txBody>
      </p:sp>
      <p:sp>
        <p:nvSpPr>
          <p:cNvPr id="934" name="Google Shape;934;p22"/>
          <p:cNvSpPr txBox="1"/>
          <p:nvPr>
            <p:ph idx="2" type="ctrTitle"/>
          </p:nvPr>
        </p:nvSpPr>
        <p:spPr>
          <a:xfrm>
            <a:off x="7302800" y="1424167"/>
            <a:ext cx="2426400" cy="7104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dk2"/>
              </a:buClr>
              <a:buSzPts val="1100"/>
              <a:buNone/>
              <a:defRPr sz="1900">
                <a:solidFill>
                  <a:schemeClr val="lt1"/>
                </a:solidFill>
              </a:defRPr>
            </a:lvl1pPr>
            <a:lvl2pPr lvl="1"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1100"/>
              <a:buFont typeface="Libre Baskerville"/>
              <a:buNone/>
              <a:defRPr sz="1100">
                <a:solidFill>
                  <a:schemeClr val="dk2"/>
                </a:solidFill>
                <a:latin typeface="Libre Baskerville"/>
                <a:ea typeface="Libre Baskerville"/>
                <a:cs typeface="Libre Baskerville"/>
                <a:sym typeface="Libre Baskerville"/>
              </a:defRPr>
            </a:lvl9pPr>
          </a:lstStyle>
          <a:p/>
        </p:txBody>
      </p:sp>
      <p:sp>
        <p:nvSpPr>
          <p:cNvPr id="935" name="Google Shape;935;p22"/>
          <p:cNvSpPr txBox="1"/>
          <p:nvPr>
            <p:ph idx="3" type="subTitle"/>
          </p:nvPr>
        </p:nvSpPr>
        <p:spPr>
          <a:xfrm>
            <a:off x="6803633" y="2513033"/>
            <a:ext cx="3420000" cy="2547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grpSp>
        <p:nvGrpSpPr>
          <p:cNvPr id="936" name="Google Shape;936;p22"/>
          <p:cNvGrpSpPr/>
          <p:nvPr/>
        </p:nvGrpSpPr>
        <p:grpSpPr>
          <a:xfrm>
            <a:off x="3925148" y="-827089"/>
            <a:ext cx="1374838" cy="1381558"/>
            <a:chOff x="-546937" y="-581525"/>
            <a:chExt cx="1507993" cy="1515365"/>
          </a:xfrm>
        </p:grpSpPr>
        <p:sp>
          <p:nvSpPr>
            <p:cNvPr id="937" name="Google Shape;937;p22"/>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38" name="Google Shape;938;p22"/>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939" name="Google Shape;939;p22"/>
          <p:cNvGrpSpPr/>
          <p:nvPr/>
        </p:nvGrpSpPr>
        <p:grpSpPr>
          <a:xfrm>
            <a:off x="10082881" y="5955984"/>
            <a:ext cx="1157638" cy="1167626"/>
            <a:chOff x="7562350" y="4467100"/>
            <a:chExt cx="868250" cy="875741"/>
          </a:xfrm>
        </p:grpSpPr>
        <p:sp>
          <p:nvSpPr>
            <p:cNvPr id="940" name="Google Shape;940;p22"/>
            <p:cNvSpPr/>
            <p:nvPr/>
          </p:nvSpPr>
          <p:spPr>
            <a:xfrm>
              <a:off x="7657200" y="4569441"/>
              <a:ext cx="773400" cy="7734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1" name="Google Shape;941;p22"/>
            <p:cNvGrpSpPr/>
            <p:nvPr/>
          </p:nvGrpSpPr>
          <p:grpSpPr>
            <a:xfrm>
              <a:off x="7562350" y="4467100"/>
              <a:ext cx="773400" cy="773400"/>
              <a:chOff x="8430600" y="503400"/>
              <a:chExt cx="773400" cy="773400"/>
            </a:xfrm>
          </p:grpSpPr>
          <p:sp>
            <p:nvSpPr>
              <p:cNvPr id="942" name="Google Shape;942;p22"/>
              <p:cNvSpPr/>
              <p:nvPr/>
            </p:nvSpPr>
            <p:spPr>
              <a:xfrm>
                <a:off x="8430600" y="503400"/>
                <a:ext cx="773400" cy="7734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43" name="Google Shape;943;p22"/>
              <p:cNvGrpSpPr/>
              <p:nvPr/>
            </p:nvGrpSpPr>
            <p:grpSpPr>
              <a:xfrm>
                <a:off x="8572674" y="645476"/>
                <a:ext cx="489254" cy="489254"/>
                <a:chOff x="4457700" y="2655225"/>
                <a:chExt cx="113125" cy="113125"/>
              </a:xfrm>
            </p:grpSpPr>
            <p:sp>
              <p:nvSpPr>
                <p:cNvPr id="944" name="Google Shape;944;p22"/>
                <p:cNvSpPr/>
                <p:nvPr/>
              </p:nvSpPr>
              <p:spPr>
                <a:xfrm>
                  <a:off x="4457700" y="2655225"/>
                  <a:ext cx="113125" cy="113125"/>
                </a:xfrm>
                <a:custGeom>
                  <a:rect b="b" l="l" r="r" t="t"/>
                  <a:pathLst>
                    <a:path extrusionOk="0" h="4525" w="4525">
                      <a:moveTo>
                        <a:pt x="2262" y="1108"/>
                      </a:moveTo>
                      <a:cubicBezTo>
                        <a:pt x="2917" y="1108"/>
                        <a:pt x="3441" y="1631"/>
                        <a:pt x="3441" y="2286"/>
                      </a:cubicBezTo>
                      <a:cubicBezTo>
                        <a:pt x="3453" y="2917"/>
                        <a:pt x="2917" y="3453"/>
                        <a:pt x="2262" y="3453"/>
                      </a:cubicBezTo>
                      <a:cubicBezTo>
                        <a:pt x="1607" y="3453"/>
                        <a:pt x="1083" y="2941"/>
                        <a:pt x="1083" y="2286"/>
                      </a:cubicBezTo>
                      <a:cubicBezTo>
                        <a:pt x="1083" y="1631"/>
                        <a:pt x="1607" y="1108"/>
                        <a:pt x="2262" y="1108"/>
                      </a:cubicBezTo>
                      <a:close/>
                      <a:moveTo>
                        <a:pt x="2262" y="0"/>
                      </a:moveTo>
                      <a:cubicBezTo>
                        <a:pt x="1012" y="0"/>
                        <a:pt x="0" y="1012"/>
                        <a:pt x="0" y="2262"/>
                      </a:cubicBezTo>
                      <a:cubicBezTo>
                        <a:pt x="0" y="3513"/>
                        <a:pt x="1012" y="4525"/>
                        <a:pt x="2262" y="4525"/>
                      </a:cubicBezTo>
                      <a:cubicBezTo>
                        <a:pt x="3512" y="4525"/>
                        <a:pt x="4524" y="3513"/>
                        <a:pt x="4524" y="2262"/>
                      </a:cubicBezTo>
                      <a:cubicBezTo>
                        <a:pt x="4524" y="1012"/>
                        <a:pt x="3512" y="0"/>
                        <a:pt x="2262" y="0"/>
                      </a:cubicBezTo>
                      <a:close/>
                    </a:path>
                  </a:pathLst>
                </a:cu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5" name="Google Shape;945;p22"/>
                <p:cNvSpPr/>
                <p:nvPr/>
              </p:nvSpPr>
              <p:spPr>
                <a:xfrm>
                  <a:off x="4459175" y="2655225"/>
                  <a:ext cx="111050" cy="51225"/>
                </a:xfrm>
                <a:custGeom>
                  <a:rect b="b" l="l" r="r" t="t"/>
                  <a:pathLst>
                    <a:path extrusionOk="0" h="2049" w="4442">
                      <a:moveTo>
                        <a:pt x="2215" y="0"/>
                      </a:moveTo>
                      <a:cubicBezTo>
                        <a:pt x="1322" y="0"/>
                        <a:pt x="548" y="524"/>
                        <a:pt x="179" y="1274"/>
                      </a:cubicBezTo>
                      <a:cubicBezTo>
                        <a:pt x="1" y="1643"/>
                        <a:pt x="274" y="2048"/>
                        <a:pt x="679" y="2048"/>
                      </a:cubicBezTo>
                      <a:cubicBezTo>
                        <a:pt x="882" y="2048"/>
                        <a:pt x="1072" y="1929"/>
                        <a:pt x="1167" y="1727"/>
                      </a:cubicBezTo>
                      <a:cubicBezTo>
                        <a:pt x="1358" y="1346"/>
                        <a:pt x="1763" y="1096"/>
                        <a:pt x="2215" y="1096"/>
                      </a:cubicBezTo>
                      <a:cubicBezTo>
                        <a:pt x="2679" y="1096"/>
                        <a:pt x="3072" y="1358"/>
                        <a:pt x="3275" y="1727"/>
                      </a:cubicBezTo>
                      <a:cubicBezTo>
                        <a:pt x="3370" y="1929"/>
                        <a:pt x="3561" y="2048"/>
                        <a:pt x="3763" y="2048"/>
                      </a:cubicBezTo>
                      <a:cubicBezTo>
                        <a:pt x="4168" y="2048"/>
                        <a:pt x="4442" y="1631"/>
                        <a:pt x="4263" y="1274"/>
                      </a:cubicBezTo>
                      <a:cubicBezTo>
                        <a:pt x="3882" y="512"/>
                        <a:pt x="3108" y="0"/>
                        <a:pt x="2215"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_1">
    <p:spTree>
      <p:nvGrpSpPr>
        <p:cNvPr id="946" name="Shape 946"/>
        <p:cNvGrpSpPr/>
        <p:nvPr/>
      </p:nvGrpSpPr>
      <p:grpSpPr>
        <a:xfrm>
          <a:off x="0" y="0"/>
          <a:ext cx="0" cy="0"/>
          <a:chOff x="0" y="0"/>
          <a:chExt cx="0" cy="0"/>
        </a:xfrm>
      </p:grpSpPr>
      <p:grpSp>
        <p:nvGrpSpPr>
          <p:cNvPr id="947" name="Google Shape;947;p23"/>
          <p:cNvGrpSpPr/>
          <p:nvPr/>
        </p:nvGrpSpPr>
        <p:grpSpPr>
          <a:xfrm>
            <a:off x="-52" y="0"/>
            <a:ext cx="12191638" cy="6857829"/>
            <a:chOff x="-19200" y="0"/>
            <a:chExt cx="9163200" cy="5143500"/>
          </a:xfrm>
        </p:grpSpPr>
        <p:cxnSp>
          <p:nvCxnSpPr>
            <p:cNvPr id="948" name="Google Shape;948;p2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49" name="Google Shape;949;p2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0" name="Google Shape;950;p2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1" name="Google Shape;951;p2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2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2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2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2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2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2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8" name="Google Shape;958;p2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2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2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1" name="Google Shape;961;p2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2" name="Google Shape;962;p2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2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4" name="Google Shape;964;p2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5" name="Google Shape;965;p2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66" name="Google Shape;966;p2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2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2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2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0" name="Google Shape;970;p2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2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2" name="Google Shape;972;p2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3" name="Google Shape;973;p2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4" name="Google Shape;974;p2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975" name="Google Shape;975;p2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976" name="Google Shape;976;p23"/>
          <p:cNvSpPr/>
          <p:nvPr/>
        </p:nvSpPr>
        <p:spPr>
          <a:xfrm rot="5400000">
            <a:off x="9724364" y="1159278"/>
            <a:ext cx="3626912" cy="130835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77" name="Google Shape;977;p23"/>
          <p:cNvGrpSpPr/>
          <p:nvPr/>
        </p:nvGrpSpPr>
        <p:grpSpPr>
          <a:xfrm>
            <a:off x="9573604" y="406655"/>
            <a:ext cx="1569188" cy="2050190"/>
            <a:chOff x="554456" y="2624159"/>
            <a:chExt cx="2397903" cy="3132932"/>
          </a:xfrm>
        </p:grpSpPr>
        <p:sp>
          <p:nvSpPr>
            <p:cNvPr id="978" name="Google Shape;978;p23"/>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79" name="Google Shape;979;p23"/>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0" name="Google Shape;980;p23"/>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1" name="Google Shape;981;p23"/>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2" name="Google Shape;982;p23"/>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3" name="Google Shape;983;p23"/>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84" name="Google Shape;984;p23"/>
          <p:cNvSpPr/>
          <p:nvPr/>
        </p:nvSpPr>
        <p:spPr>
          <a:xfrm rot="5400000">
            <a:off x="61" y="4873566"/>
            <a:ext cx="1984372" cy="19843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985" name="Google Shape;985;p23"/>
          <p:cNvGrpSpPr/>
          <p:nvPr/>
        </p:nvGrpSpPr>
        <p:grpSpPr>
          <a:xfrm>
            <a:off x="11366552" y="1151452"/>
            <a:ext cx="1105661" cy="1111066"/>
            <a:chOff x="-546937" y="-581525"/>
            <a:chExt cx="1507993" cy="1515365"/>
          </a:xfrm>
        </p:grpSpPr>
        <p:sp>
          <p:nvSpPr>
            <p:cNvPr id="986" name="Google Shape;986;p2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7" name="Google Shape;987;p2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88" name="Google Shape;988;p23"/>
          <p:cNvGrpSpPr/>
          <p:nvPr/>
        </p:nvGrpSpPr>
        <p:grpSpPr>
          <a:xfrm>
            <a:off x="209352" y="5583252"/>
            <a:ext cx="1105661" cy="1111066"/>
            <a:chOff x="-546937" y="-581525"/>
            <a:chExt cx="1507993" cy="1515365"/>
          </a:xfrm>
        </p:grpSpPr>
        <p:sp>
          <p:nvSpPr>
            <p:cNvPr id="989" name="Google Shape;989;p2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90" name="Google Shape;990;p2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1" name="Google Shape;991;p23"/>
          <p:cNvSpPr txBox="1"/>
          <p:nvPr>
            <p:ph idx="1" type="subTitle"/>
          </p:nvPr>
        </p:nvSpPr>
        <p:spPr>
          <a:xfrm>
            <a:off x="1658767" y="2781400"/>
            <a:ext cx="2919600" cy="209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992" name="Google Shape;992;p23"/>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93" name="Google Shape;993;p23"/>
          <p:cNvSpPr txBox="1"/>
          <p:nvPr>
            <p:ph idx="2" type="subTitle"/>
          </p:nvPr>
        </p:nvSpPr>
        <p:spPr>
          <a:xfrm>
            <a:off x="6164164" y="2876800"/>
            <a:ext cx="4138500" cy="190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994" name="Shape 994"/>
        <p:cNvGrpSpPr/>
        <p:nvPr/>
      </p:nvGrpSpPr>
      <p:grpSpPr>
        <a:xfrm>
          <a:off x="0" y="0"/>
          <a:ext cx="0" cy="0"/>
          <a:chOff x="0" y="0"/>
          <a:chExt cx="0" cy="0"/>
        </a:xfrm>
      </p:grpSpPr>
      <p:grpSp>
        <p:nvGrpSpPr>
          <p:cNvPr id="995" name="Google Shape;995;p24"/>
          <p:cNvGrpSpPr/>
          <p:nvPr/>
        </p:nvGrpSpPr>
        <p:grpSpPr>
          <a:xfrm>
            <a:off x="-52" y="8971"/>
            <a:ext cx="12191638" cy="6857829"/>
            <a:chOff x="-19200" y="0"/>
            <a:chExt cx="9163200" cy="5143500"/>
          </a:xfrm>
        </p:grpSpPr>
        <p:cxnSp>
          <p:nvCxnSpPr>
            <p:cNvPr id="996" name="Google Shape;996;p2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97" name="Google Shape;997;p2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98" name="Google Shape;998;p2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2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0" name="Google Shape;1000;p2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1" name="Google Shape;1001;p2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2" name="Google Shape;1002;p2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3" name="Google Shape;1003;p2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4" name="Google Shape;1004;p2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5" name="Google Shape;1005;p2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6" name="Google Shape;1006;p2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7" name="Google Shape;1007;p2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2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09" name="Google Shape;1009;p2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0" name="Google Shape;1010;p2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1" name="Google Shape;1011;p2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2" name="Google Shape;1012;p2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3" name="Google Shape;1013;p2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14" name="Google Shape;1014;p2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2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2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2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2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2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0" name="Google Shape;1020;p2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1" name="Google Shape;1021;p2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2" name="Google Shape;1022;p2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23" name="Google Shape;1023;p2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024" name="Google Shape;1024;p24"/>
          <p:cNvSpPr/>
          <p:nvPr/>
        </p:nvSpPr>
        <p:spPr>
          <a:xfrm>
            <a:off x="-321000" y="2062205"/>
            <a:ext cx="1663500" cy="1663500"/>
          </a:xfrm>
          <a:prstGeom prst="roundRect">
            <a:avLst>
              <a:gd fmla="val 15789"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5" name="Google Shape;1025;p24"/>
          <p:cNvSpPr/>
          <p:nvPr/>
        </p:nvSpPr>
        <p:spPr>
          <a:xfrm>
            <a:off x="10843967" y="5518938"/>
            <a:ext cx="1347981" cy="1347981"/>
          </a:xfrm>
          <a:custGeom>
            <a:rect b="b" l="l" r="r" t="t"/>
            <a:pathLst>
              <a:path extrusionOk="0" fill="none" h="26409" w="26409">
                <a:moveTo>
                  <a:pt x="0" y="26408"/>
                </a:moveTo>
                <a:cubicBezTo>
                  <a:pt x="0" y="11823"/>
                  <a:pt x="11823" y="0"/>
                  <a:pt x="26408" y="0"/>
                </a:cubicBez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6" name="Google Shape;1026;p24"/>
          <p:cNvSpPr/>
          <p:nvPr/>
        </p:nvSpPr>
        <p:spPr>
          <a:xfrm>
            <a:off x="10843966" y="6056738"/>
            <a:ext cx="272400" cy="2724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7" name="Google Shape;1027;p24"/>
          <p:cNvSpPr/>
          <p:nvPr/>
        </p:nvSpPr>
        <p:spPr>
          <a:xfrm>
            <a:off x="840000" y="3085006"/>
            <a:ext cx="10920900" cy="3050400"/>
          </a:xfrm>
          <a:prstGeom prst="roundRect">
            <a:avLst>
              <a:gd fmla="val 431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8" name="Google Shape;1028;p24"/>
          <p:cNvSpPr/>
          <p:nvPr/>
        </p:nvSpPr>
        <p:spPr>
          <a:xfrm>
            <a:off x="635733" y="2594033"/>
            <a:ext cx="10920900" cy="3322800"/>
          </a:xfrm>
          <a:prstGeom prst="roundRect">
            <a:avLst>
              <a:gd fmla="val 431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9" name="Google Shape;1029;p24"/>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200"/>
              <a:buFont typeface="Roboto Black"/>
              <a:buNone/>
              <a:defRPr>
                <a:latin typeface="Roboto Black"/>
                <a:ea typeface="Roboto Black"/>
                <a:cs typeface="Roboto Black"/>
                <a:sym typeface="Roboto Black"/>
              </a:defRPr>
            </a:lvl2pPr>
            <a:lvl3pPr lvl="2">
              <a:spcBef>
                <a:spcPts val="0"/>
              </a:spcBef>
              <a:spcAft>
                <a:spcPts val="0"/>
              </a:spcAft>
              <a:buSzPts val="3200"/>
              <a:buFont typeface="Roboto Black"/>
              <a:buNone/>
              <a:defRPr>
                <a:latin typeface="Roboto Black"/>
                <a:ea typeface="Roboto Black"/>
                <a:cs typeface="Roboto Black"/>
                <a:sym typeface="Roboto Black"/>
              </a:defRPr>
            </a:lvl3pPr>
            <a:lvl4pPr lvl="3">
              <a:spcBef>
                <a:spcPts val="0"/>
              </a:spcBef>
              <a:spcAft>
                <a:spcPts val="0"/>
              </a:spcAft>
              <a:buSzPts val="3200"/>
              <a:buFont typeface="Roboto Black"/>
              <a:buNone/>
              <a:defRPr>
                <a:latin typeface="Roboto Black"/>
                <a:ea typeface="Roboto Black"/>
                <a:cs typeface="Roboto Black"/>
                <a:sym typeface="Roboto Black"/>
              </a:defRPr>
            </a:lvl4pPr>
            <a:lvl5pPr lvl="4">
              <a:spcBef>
                <a:spcPts val="0"/>
              </a:spcBef>
              <a:spcAft>
                <a:spcPts val="0"/>
              </a:spcAft>
              <a:buSzPts val="3200"/>
              <a:buFont typeface="Roboto Black"/>
              <a:buNone/>
              <a:defRPr>
                <a:latin typeface="Roboto Black"/>
                <a:ea typeface="Roboto Black"/>
                <a:cs typeface="Roboto Black"/>
                <a:sym typeface="Roboto Black"/>
              </a:defRPr>
            </a:lvl5pPr>
            <a:lvl6pPr lvl="5">
              <a:spcBef>
                <a:spcPts val="0"/>
              </a:spcBef>
              <a:spcAft>
                <a:spcPts val="0"/>
              </a:spcAft>
              <a:buSzPts val="3200"/>
              <a:buFont typeface="Roboto Black"/>
              <a:buNone/>
              <a:defRPr>
                <a:latin typeface="Roboto Black"/>
                <a:ea typeface="Roboto Black"/>
                <a:cs typeface="Roboto Black"/>
                <a:sym typeface="Roboto Black"/>
              </a:defRPr>
            </a:lvl6pPr>
            <a:lvl7pPr lvl="6">
              <a:spcBef>
                <a:spcPts val="0"/>
              </a:spcBef>
              <a:spcAft>
                <a:spcPts val="0"/>
              </a:spcAft>
              <a:buSzPts val="3200"/>
              <a:buFont typeface="Roboto Black"/>
              <a:buNone/>
              <a:defRPr>
                <a:latin typeface="Roboto Black"/>
                <a:ea typeface="Roboto Black"/>
                <a:cs typeface="Roboto Black"/>
                <a:sym typeface="Roboto Black"/>
              </a:defRPr>
            </a:lvl7pPr>
            <a:lvl8pPr lvl="7">
              <a:spcBef>
                <a:spcPts val="0"/>
              </a:spcBef>
              <a:spcAft>
                <a:spcPts val="0"/>
              </a:spcAft>
              <a:buSzPts val="3200"/>
              <a:buFont typeface="Roboto Black"/>
              <a:buNone/>
              <a:defRPr>
                <a:latin typeface="Roboto Black"/>
                <a:ea typeface="Roboto Black"/>
                <a:cs typeface="Roboto Black"/>
                <a:sym typeface="Roboto Black"/>
              </a:defRPr>
            </a:lvl8pPr>
            <a:lvl9pPr lvl="8">
              <a:spcBef>
                <a:spcPts val="0"/>
              </a:spcBef>
              <a:spcAft>
                <a:spcPts val="0"/>
              </a:spcAft>
              <a:buSzPts val="3200"/>
              <a:buFont typeface="Roboto Black"/>
              <a:buNone/>
              <a:defRPr>
                <a:latin typeface="Roboto Black"/>
                <a:ea typeface="Roboto Black"/>
                <a:cs typeface="Roboto Black"/>
                <a:sym typeface="Roboto Black"/>
              </a:defRPr>
            </a:lvl9pPr>
          </a:lstStyle>
          <a:p/>
        </p:txBody>
      </p:sp>
      <p:sp>
        <p:nvSpPr>
          <p:cNvPr id="1030" name="Google Shape;1030;p24"/>
          <p:cNvSpPr txBox="1"/>
          <p:nvPr>
            <p:ph idx="1" type="subTitle"/>
          </p:nvPr>
        </p:nvSpPr>
        <p:spPr>
          <a:xfrm>
            <a:off x="951067" y="2663000"/>
            <a:ext cx="3230700" cy="585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31" name="Google Shape;1031;p24"/>
          <p:cNvSpPr txBox="1"/>
          <p:nvPr>
            <p:ph idx="2" type="subTitle"/>
          </p:nvPr>
        </p:nvSpPr>
        <p:spPr>
          <a:xfrm>
            <a:off x="951067" y="3787000"/>
            <a:ext cx="3230700" cy="1853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1032" name="Google Shape;1032;p24"/>
          <p:cNvSpPr txBox="1"/>
          <p:nvPr>
            <p:ph idx="3" type="subTitle"/>
          </p:nvPr>
        </p:nvSpPr>
        <p:spPr>
          <a:xfrm>
            <a:off x="4478000" y="2663000"/>
            <a:ext cx="3230700" cy="585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33" name="Google Shape;1033;p24"/>
          <p:cNvSpPr txBox="1"/>
          <p:nvPr>
            <p:ph idx="4" type="subTitle"/>
          </p:nvPr>
        </p:nvSpPr>
        <p:spPr>
          <a:xfrm>
            <a:off x="4478000" y="3787000"/>
            <a:ext cx="3230700" cy="1853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1034" name="Google Shape;1034;p24"/>
          <p:cNvSpPr txBox="1"/>
          <p:nvPr>
            <p:ph idx="5" type="subTitle"/>
          </p:nvPr>
        </p:nvSpPr>
        <p:spPr>
          <a:xfrm>
            <a:off x="8004933" y="2663000"/>
            <a:ext cx="3230700" cy="585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35" name="Google Shape;1035;p24"/>
          <p:cNvSpPr txBox="1"/>
          <p:nvPr>
            <p:ph idx="6" type="subTitle"/>
          </p:nvPr>
        </p:nvSpPr>
        <p:spPr>
          <a:xfrm>
            <a:off x="8004933" y="3787000"/>
            <a:ext cx="3230700" cy="1853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1036" name="Google Shape;1036;p24"/>
          <p:cNvSpPr/>
          <p:nvPr/>
        </p:nvSpPr>
        <p:spPr>
          <a:xfrm flipH="1">
            <a:off x="9631709" y="0"/>
            <a:ext cx="2560289" cy="92075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7" name="Google Shape;1037;p24"/>
          <p:cNvSpPr/>
          <p:nvPr/>
        </p:nvSpPr>
        <p:spPr>
          <a:xfrm>
            <a:off x="11498094" y="787867"/>
            <a:ext cx="204300" cy="204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1038" name="Shape 1038"/>
        <p:cNvGrpSpPr/>
        <p:nvPr/>
      </p:nvGrpSpPr>
      <p:grpSpPr>
        <a:xfrm>
          <a:off x="0" y="0"/>
          <a:ext cx="0" cy="0"/>
          <a:chOff x="0" y="0"/>
          <a:chExt cx="0" cy="0"/>
        </a:xfrm>
      </p:grpSpPr>
      <p:grpSp>
        <p:nvGrpSpPr>
          <p:cNvPr id="1039" name="Google Shape;1039;p25"/>
          <p:cNvGrpSpPr/>
          <p:nvPr/>
        </p:nvGrpSpPr>
        <p:grpSpPr>
          <a:xfrm>
            <a:off x="-52" y="0"/>
            <a:ext cx="12191638" cy="6857829"/>
            <a:chOff x="-19200" y="0"/>
            <a:chExt cx="9163200" cy="5143500"/>
          </a:xfrm>
        </p:grpSpPr>
        <p:cxnSp>
          <p:nvCxnSpPr>
            <p:cNvPr id="1040" name="Google Shape;1040;p2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1" name="Google Shape;1041;p2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2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2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2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5" name="Google Shape;1045;p2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6" name="Google Shape;1046;p2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7" name="Google Shape;1047;p2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8" name="Google Shape;1048;p2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49" name="Google Shape;1049;p2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2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1" name="Google Shape;1051;p2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2" name="Google Shape;1052;p2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3" name="Google Shape;1053;p2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4" name="Google Shape;1054;p2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5" name="Google Shape;1055;p2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6" name="Google Shape;1056;p2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7" name="Google Shape;1057;p2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58" name="Google Shape;1058;p2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59" name="Google Shape;1059;p2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0" name="Google Shape;1060;p2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1" name="Google Shape;1061;p2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2" name="Google Shape;1062;p2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3" name="Google Shape;1063;p2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4" name="Google Shape;1064;p2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5" name="Google Shape;1065;p2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6" name="Google Shape;1066;p2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067" name="Google Shape;1067;p2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068" name="Google Shape;1068;p25"/>
          <p:cNvSpPr/>
          <p:nvPr/>
        </p:nvSpPr>
        <p:spPr>
          <a:xfrm rot="-5400000">
            <a:off x="11232596" y="3841335"/>
            <a:ext cx="1279304" cy="639495"/>
          </a:xfrm>
          <a:custGeom>
            <a:rect b="b" l="l" r="r" t="t"/>
            <a:pathLst>
              <a:path extrusionOk="0" fill="none" h="22468" w="44947">
                <a:moveTo>
                  <a:pt x="1" y="22468"/>
                </a:moveTo>
                <a:cubicBezTo>
                  <a:pt x="1" y="10061"/>
                  <a:pt x="10062" y="1"/>
                  <a:pt x="22480" y="1"/>
                </a:cubicBezTo>
                <a:cubicBezTo>
                  <a:pt x="34886" y="1"/>
                  <a:pt x="44947" y="10061"/>
                  <a:pt x="44947" y="22468"/>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9" name="Google Shape;1069;p25"/>
          <p:cNvSpPr/>
          <p:nvPr/>
        </p:nvSpPr>
        <p:spPr>
          <a:xfrm flipH="1" rot="10800000">
            <a:off x="-11" y="5719345"/>
            <a:ext cx="3976060" cy="144346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0" name="Google Shape;1070;p25"/>
          <p:cNvSpPr/>
          <p:nvPr/>
        </p:nvSpPr>
        <p:spPr>
          <a:xfrm>
            <a:off x="189639" y="5624261"/>
            <a:ext cx="204300" cy="204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71" name="Google Shape;1071;p25"/>
          <p:cNvSpPr txBox="1"/>
          <p:nvPr>
            <p:ph idx="1" type="subTitle"/>
          </p:nvPr>
        </p:nvSpPr>
        <p:spPr>
          <a:xfrm>
            <a:off x="2327867" y="1355750"/>
            <a:ext cx="32559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72" name="Google Shape;1072;p25"/>
          <p:cNvSpPr txBox="1"/>
          <p:nvPr>
            <p:ph idx="2" type="subTitle"/>
          </p:nvPr>
        </p:nvSpPr>
        <p:spPr>
          <a:xfrm>
            <a:off x="2327867" y="2173333"/>
            <a:ext cx="3255900" cy="1238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1073" name="Google Shape;1073;p25"/>
          <p:cNvSpPr txBox="1"/>
          <p:nvPr>
            <p:ph idx="3" type="subTitle"/>
          </p:nvPr>
        </p:nvSpPr>
        <p:spPr>
          <a:xfrm>
            <a:off x="7704400" y="1355750"/>
            <a:ext cx="32553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74" name="Google Shape;1074;p25"/>
          <p:cNvSpPr txBox="1"/>
          <p:nvPr>
            <p:ph idx="4" type="subTitle"/>
          </p:nvPr>
        </p:nvSpPr>
        <p:spPr>
          <a:xfrm>
            <a:off x="7704400" y="2168133"/>
            <a:ext cx="3255300" cy="1243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1075" name="Google Shape;1075;p25"/>
          <p:cNvSpPr txBox="1"/>
          <p:nvPr>
            <p:ph idx="5" type="subTitle"/>
          </p:nvPr>
        </p:nvSpPr>
        <p:spPr>
          <a:xfrm>
            <a:off x="2327867" y="3708528"/>
            <a:ext cx="32553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76" name="Google Shape;1076;p25"/>
          <p:cNvSpPr txBox="1"/>
          <p:nvPr>
            <p:ph idx="6" type="subTitle"/>
          </p:nvPr>
        </p:nvSpPr>
        <p:spPr>
          <a:xfrm>
            <a:off x="2327867" y="4530434"/>
            <a:ext cx="3255300" cy="1243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1077" name="Google Shape;1077;p25"/>
          <p:cNvSpPr txBox="1"/>
          <p:nvPr>
            <p:ph idx="7" type="subTitle"/>
          </p:nvPr>
        </p:nvSpPr>
        <p:spPr>
          <a:xfrm>
            <a:off x="7704400" y="3708528"/>
            <a:ext cx="32553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1078" name="Google Shape;1078;p25"/>
          <p:cNvSpPr txBox="1"/>
          <p:nvPr>
            <p:ph idx="8" type="subTitle"/>
          </p:nvPr>
        </p:nvSpPr>
        <p:spPr>
          <a:xfrm>
            <a:off x="7704400" y="4530434"/>
            <a:ext cx="3255300" cy="1243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1079" name="Google Shape;1079;p25"/>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080" name="Shape 1080"/>
        <p:cNvGrpSpPr/>
        <p:nvPr/>
      </p:nvGrpSpPr>
      <p:grpSpPr>
        <a:xfrm>
          <a:off x="0" y="0"/>
          <a:ext cx="0" cy="0"/>
          <a:chOff x="0" y="0"/>
          <a:chExt cx="0" cy="0"/>
        </a:xfrm>
      </p:grpSpPr>
      <p:grpSp>
        <p:nvGrpSpPr>
          <p:cNvPr id="1081" name="Google Shape;1081;p26"/>
          <p:cNvGrpSpPr/>
          <p:nvPr/>
        </p:nvGrpSpPr>
        <p:grpSpPr>
          <a:xfrm>
            <a:off x="-52" y="0"/>
            <a:ext cx="12191638" cy="6857829"/>
            <a:chOff x="-19200" y="0"/>
            <a:chExt cx="9163200" cy="5143500"/>
          </a:xfrm>
        </p:grpSpPr>
        <p:cxnSp>
          <p:nvCxnSpPr>
            <p:cNvPr id="1082" name="Google Shape;1082;p2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3" name="Google Shape;1083;p2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4" name="Google Shape;1084;p2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5" name="Google Shape;1085;p2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6" name="Google Shape;1086;p2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7" name="Google Shape;1087;p2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8" name="Google Shape;1088;p2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89" name="Google Shape;1089;p2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0" name="Google Shape;1090;p2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1" name="Google Shape;1091;p2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2" name="Google Shape;1092;p2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3" name="Google Shape;1093;p2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4" name="Google Shape;1094;p2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5" name="Google Shape;1095;p2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6" name="Google Shape;1096;p2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7" name="Google Shape;1097;p2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8" name="Google Shape;1098;p2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099" name="Google Shape;1099;p2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2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1" name="Google Shape;1101;p2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2" name="Google Shape;1102;p2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3" name="Google Shape;1103;p2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4" name="Google Shape;1104;p2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5" name="Google Shape;1105;p2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2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2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2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2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110" name="Google Shape;1110;p26"/>
          <p:cNvSpPr/>
          <p:nvPr/>
        </p:nvSpPr>
        <p:spPr>
          <a:xfrm flipH="1">
            <a:off x="626903" y="4733"/>
            <a:ext cx="5708797" cy="205016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1" name="Google Shape;1111;p26"/>
          <p:cNvSpPr/>
          <p:nvPr/>
        </p:nvSpPr>
        <p:spPr>
          <a:xfrm rot="10800000">
            <a:off x="7800046" y="2054860"/>
            <a:ext cx="3845754" cy="2050207"/>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2" name="Google Shape;1112;p26"/>
          <p:cNvSpPr/>
          <p:nvPr/>
        </p:nvSpPr>
        <p:spPr>
          <a:xfrm>
            <a:off x="-74600" y="4688733"/>
            <a:ext cx="12341100" cy="2247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13" name="Google Shape;1113;p26"/>
          <p:cNvGrpSpPr/>
          <p:nvPr/>
        </p:nvGrpSpPr>
        <p:grpSpPr>
          <a:xfrm>
            <a:off x="1489312" y="3647742"/>
            <a:ext cx="4083148" cy="2062282"/>
            <a:chOff x="1117012" y="2735875"/>
            <a:chExt cx="3062438" cy="1546750"/>
          </a:xfrm>
        </p:grpSpPr>
        <p:sp>
          <p:nvSpPr>
            <p:cNvPr id="1114" name="Google Shape;1114;p26"/>
            <p:cNvSpPr/>
            <p:nvPr/>
          </p:nvSpPr>
          <p:spPr>
            <a:xfrm>
              <a:off x="1194450" y="2845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15" name="Google Shape;1115;p26"/>
            <p:cNvSpPr/>
            <p:nvPr/>
          </p:nvSpPr>
          <p:spPr>
            <a:xfrm>
              <a:off x="1194450" y="2735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16" name="Google Shape;1116;p26"/>
            <p:cNvSpPr/>
            <p:nvPr/>
          </p:nvSpPr>
          <p:spPr>
            <a:xfrm rot="-5400000">
              <a:off x="911962" y="3210104"/>
              <a:ext cx="563100" cy="1530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17" name="Google Shape;1117;p26"/>
          <p:cNvGrpSpPr/>
          <p:nvPr/>
        </p:nvGrpSpPr>
        <p:grpSpPr>
          <a:xfrm>
            <a:off x="6518404" y="3647742"/>
            <a:ext cx="4465662" cy="2490917"/>
            <a:chOff x="4888925" y="2735875"/>
            <a:chExt cx="3349330" cy="1868235"/>
          </a:xfrm>
        </p:grpSpPr>
        <p:grpSp>
          <p:nvGrpSpPr>
            <p:cNvPr id="1118" name="Google Shape;1118;p26"/>
            <p:cNvGrpSpPr/>
            <p:nvPr/>
          </p:nvGrpSpPr>
          <p:grpSpPr>
            <a:xfrm>
              <a:off x="4888925" y="2735875"/>
              <a:ext cx="3058700" cy="1546750"/>
              <a:chOff x="4888925" y="2735875"/>
              <a:chExt cx="3058700" cy="1546750"/>
            </a:xfrm>
          </p:grpSpPr>
          <p:sp>
            <p:nvSpPr>
              <p:cNvPr id="1119" name="Google Shape;1119;p26"/>
              <p:cNvSpPr/>
              <p:nvPr/>
            </p:nvSpPr>
            <p:spPr>
              <a:xfrm>
                <a:off x="4962625" y="2845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20" name="Google Shape;1120;p26"/>
              <p:cNvSpPr/>
              <p:nvPr/>
            </p:nvSpPr>
            <p:spPr>
              <a:xfrm>
                <a:off x="4962625" y="2735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21" name="Google Shape;1121;p26"/>
              <p:cNvSpPr/>
              <p:nvPr/>
            </p:nvSpPr>
            <p:spPr>
              <a:xfrm rot="-5400000">
                <a:off x="4683875" y="3578629"/>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22" name="Google Shape;1122;p26"/>
            <p:cNvGrpSpPr/>
            <p:nvPr/>
          </p:nvGrpSpPr>
          <p:grpSpPr>
            <a:xfrm>
              <a:off x="7675195" y="3952738"/>
              <a:ext cx="563060" cy="651372"/>
              <a:chOff x="4212420" y="-38612"/>
              <a:chExt cx="563060" cy="651372"/>
            </a:xfrm>
          </p:grpSpPr>
          <p:sp>
            <p:nvSpPr>
              <p:cNvPr id="1123" name="Google Shape;1123;p26"/>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4" name="Google Shape;1124;p26"/>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5" name="Google Shape;1125;p26"/>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1126" name="Google Shape;1126;p26"/>
          <p:cNvGrpSpPr/>
          <p:nvPr/>
        </p:nvGrpSpPr>
        <p:grpSpPr>
          <a:xfrm>
            <a:off x="4103497" y="1147805"/>
            <a:ext cx="3979901" cy="2062282"/>
            <a:chOff x="3077700" y="860875"/>
            <a:chExt cx="2985000" cy="1546750"/>
          </a:xfrm>
        </p:grpSpPr>
        <p:sp>
          <p:nvSpPr>
            <p:cNvPr id="1127" name="Google Shape;1127;p26"/>
            <p:cNvSpPr/>
            <p:nvPr/>
          </p:nvSpPr>
          <p:spPr>
            <a:xfrm>
              <a:off x="3077700" y="970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128" name="Google Shape;1128;p26"/>
            <p:cNvSpPr/>
            <p:nvPr/>
          </p:nvSpPr>
          <p:spPr>
            <a:xfrm>
              <a:off x="3077700" y="860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129" name="Google Shape;1129;p26"/>
          <p:cNvSpPr/>
          <p:nvPr/>
        </p:nvSpPr>
        <p:spPr>
          <a:xfrm rot="-5400000">
            <a:off x="7713983" y="1685856"/>
            <a:ext cx="750900" cy="204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0" name="Google Shape;1130;p26"/>
          <p:cNvSpPr/>
          <p:nvPr/>
        </p:nvSpPr>
        <p:spPr>
          <a:xfrm rot="-5400000">
            <a:off x="10762038" y="-19"/>
            <a:ext cx="1429981" cy="14299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1" name="Google Shape;1131;p26"/>
          <p:cNvSpPr/>
          <p:nvPr/>
        </p:nvSpPr>
        <p:spPr>
          <a:xfrm>
            <a:off x="11515966" y="2943783"/>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2" name="Google Shape;1132;p26"/>
          <p:cNvSpPr txBox="1"/>
          <p:nvPr>
            <p:ph hasCustomPrompt="1" type="title"/>
          </p:nvPr>
        </p:nvSpPr>
        <p:spPr>
          <a:xfrm>
            <a:off x="6773417" y="3875383"/>
            <a:ext cx="3672300" cy="5976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700"/>
              <a:buNone/>
              <a:defRPr sz="3700">
                <a:solidFill>
                  <a:schemeClr val="lt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1133" name="Google Shape;1133;p26"/>
          <p:cNvSpPr txBox="1"/>
          <p:nvPr>
            <p:ph idx="1" type="subTitle"/>
          </p:nvPr>
        </p:nvSpPr>
        <p:spPr>
          <a:xfrm>
            <a:off x="6773417" y="4410290"/>
            <a:ext cx="3666900" cy="926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4" name="Google Shape;1134;p26"/>
          <p:cNvSpPr txBox="1"/>
          <p:nvPr>
            <p:ph hasCustomPrompt="1" idx="2" type="title"/>
          </p:nvPr>
        </p:nvSpPr>
        <p:spPr>
          <a:xfrm>
            <a:off x="4254300" y="1375367"/>
            <a:ext cx="3683700" cy="5976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700"/>
              <a:buNone/>
              <a:defRPr sz="3700">
                <a:solidFill>
                  <a:schemeClr val="lt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1135" name="Google Shape;1135;p26"/>
          <p:cNvSpPr txBox="1"/>
          <p:nvPr>
            <p:ph idx="3" type="subTitle"/>
          </p:nvPr>
        </p:nvSpPr>
        <p:spPr>
          <a:xfrm>
            <a:off x="4254300" y="1910271"/>
            <a:ext cx="3678000" cy="926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36" name="Google Shape;1136;p26"/>
          <p:cNvSpPr txBox="1"/>
          <p:nvPr>
            <p:ph hasCustomPrompt="1" idx="4" type="title"/>
          </p:nvPr>
        </p:nvSpPr>
        <p:spPr>
          <a:xfrm>
            <a:off x="1746383" y="3875383"/>
            <a:ext cx="3678000" cy="5976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700"/>
              <a:buNone/>
              <a:defRPr sz="3700">
                <a:solidFill>
                  <a:schemeClr val="lt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1137" name="Google Shape;1137;p26"/>
          <p:cNvSpPr txBox="1"/>
          <p:nvPr>
            <p:ph idx="5" type="subTitle"/>
          </p:nvPr>
        </p:nvSpPr>
        <p:spPr>
          <a:xfrm>
            <a:off x="1746383" y="4410290"/>
            <a:ext cx="3672300" cy="926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138" name="Google Shape;1138;p26"/>
          <p:cNvGrpSpPr/>
          <p:nvPr/>
        </p:nvGrpSpPr>
        <p:grpSpPr>
          <a:xfrm>
            <a:off x="7660581" y="-817355"/>
            <a:ext cx="1374838" cy="1381558"/>
            <a:chOff x="-546937" y="-581525"/>
            <a:chExt cx="1507993" cy="1515365"/>
          </a:xfrm>
        </p:grpSpPr>
        <p:sp>
          <p:nvSpPr>
            <p:cNvPr id="1139" name="Google Shape;1139;p26"/>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0" name="Google Shape;1140;p26"/>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141" name="Google Shape;1141;p26"/>
          <p:cNvGrpSpPr/>
          <p:nvPr/>
        </p:nvGrpSpPr>
        <p:grpSpPr>
          <a:xfrm>
            <a:off x="9035481" y="204011"/>
            <a:ext cx="1374838" cy="1381558"/>
            <a:chOff x="-546937" y="-581525"/>
            <a:chExt cx="1507993" cy="1515365"/>
          </a:xfrm>
        </p:grpSpPr>
        <p:sp>
          <p:nvSpPr>
            <p:cNvPr id="1142" name="Google Shape;1142;p26"/>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3" name="Google Shape;1143;p26"/>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1144" name="Shape 1144"/>
        <p:cNvGrpSpPr/>
        <p:nvPr/>
      </p:nvGrpSpPr>
      <p:grpSpPr>
        <a:xfrm>
          <a:off x="0" y="0"/>
          <a:ext cx="0" cy="0"/>
          <a:chOff x="0" y="0"/>
          <a:chExt cx="0" cy="0"/>
        </a:xfrm>
      </p:grpSpPr>
      <p:sp>
        <p:nvSpPr>
          <p:cNvPr id="1145" name="Google Shape;1145;p27"/>
          <p:cNvSpPr/>
          <p:nvPr/>
        </p:nvSpPr>
        <p:spPr>
          <a:xfrm>
            <a:off x="10566352" y="5232352"/>
            <a:ext cx="1625672" cy="16256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6" name="Google Shape;1146;p27"/>
          <p:cNvSpPr/>
          <p:nvPr/>
        </p:nvSpPr>
        <p:spPr>
          <a:xfrm>
            <a:off x="0" y="0"/>
            <a:ext cx="9922351" cy="3453291"/>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47" name="Google Shape;1147;p27"/>
          <p:cNvGrpSpPr/>
          <p:nvPr/>
        </p:nvGrpSpPr>
        <p:grpSpPr>
          <a:xfrm>
            <a:off x="-52" y="0"/>
            <a:ext cx="12191638" cy="6857829"/>
            <a:chOff x="-19200" y="0"/>
            <a:chExt cx="9163200" cy="5143500"/>
          </a:xfrm>
        </p:grpSpPr>
        <p:cxnSp>
          <p:nvCxnSpPr>
            <p:cNvPr id="1148" name="Google Shape;1148;p2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49" name="Google Shape;1149;p2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2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1" name="Google Shape;1151;p2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2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3" name="Google Shape;1153;p2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4" name="Google Shape;1154;p2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5" name="Google Shape;1155;p2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6" name="Google Shape;1156;p2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7" name="Google Shape;1157;p2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8" name="Google Shape;1158;p2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59" name="Google Shape;1159;p2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0" name="Google Shape;1160;p2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1" name="Google Shape;1161;p2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2" name="Google Shape;1162;p2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2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4" name="Google Shape;1164;p2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5" name="Google Shape;1165;p2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2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67" name="Google Shape;1167;p2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68" name="Google Shape;1168;p2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69" name="Google Shape;1169;p2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0" name="Google Shape;1170;p2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1" name="Google Shape;1171;p2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2" name="Google Shape;1172;p2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2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2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175" name="Google Shape;1175;p2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176" name="Google Shape;1176;p27"/>
          <p:cNvSpPr/>
          <p:nvPr/>
        </p:nvSpPr>
        <p:spPr>
          <a:xfrm>
            <a:off x="800900" y="2247800"/>
            <a:ext cx="11018400" cy="4212000"/>
          </a:xfrm>
          <a:prstGeom prst="roundRect">
            <a:avLst>
              <a:gd fmla="val 2377"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7" name="Google Shape;1177;p27"/>
          <p:cNvSpPr/>
          <p:nvPr/>
        </p:nvSpPr>
        <p:spPr>
          <a:xfrm>
            <a:off x="586900" y="2033800"/>
            <a:ext cx="11018400" cy="42120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p27"/>
          <p:cNvSpPr/>
          <p:nvPr/>
        </p:nvSpPr>
        <p:spPr>
          <a:xfrm>
            <a:off x="1456300" y="1921956"/>
            <a:ext cx="750900" cy="2040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9" name="Google Shape;1179;p27"/>
          <p:cNvSpPr/>
          <p:nvPr/>
        </p:nvSpPr>
        <p:spPr>
          <a:xfrm>
            <a:off x="7699200" y="6137456"/>
            <a:ext cx="750900" cy="2040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80" name="Google Shape;1180;p27"/>
          <p:cNvGrpSpPr/>
          <p:nvPr/>
        </p:nvGrpSpPr>
        <p:grpSpPr>
          <a:xfrm>
            <a:off x="9542786" y="241119"/>
            <a:ext cx="750728" cy="868474"/>
            <a:chOff x="4212420" y="-38612"/>
            <a:chExt cx="563060" cy="651372"/>
          </a:xfrm>
        </p:grpSpPr>
        <p:sp>
          <p:nvSpPr>
            <p:cNvPr id="1181" name="Google Shape;1181;p27"/>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2" name="Google Shape;1182;p27"/>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3" name="Google Shape;1183;p27"/>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84" name="Google Shape;1184;p27"/>
          <p:cNvGrpSpPr/>
          <p:nvPr/>
        </p:nvGrpSpPr>
        <p:grpSpPr>
          <a:xfrm>
            <a:off x="10865365" y="779572"/>
            <a:ext cx="750728" cy="868474"/>
            <a:chOff x="1842832" y="4353913"/>
            <a:chExt cx="563060" cy="651372"/>
          </a:xfrm>
        </p:grpSpPr>
        <p:sp>
          <p:nvSpPr>
            <p:cNvPr id="1185" name="Google Shape;1185;p27"/>
            <p:cNvSpPr/>
            <p:nvPr/>
          </p:nvSpPr>
          <p:spPr>
            <a:xfrm>
              <a:off x="1842832" y="4441455"/>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27"/>
            <p:cNvSpPr/>
            <p:nvPr/>
          </p:nvSpPr>
          <p:spPr>
            <a:xfrm>
              <a:off x="1842832" y="4353913"/>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7" name="Google Shape;1187;p27"/>
            <p:cNvSpPr/>
            <p:nvPr/>
          </p:nvSpPr>
          <p:spPr>
            <a:xfrm>
              <a:off x="1947009" y="4498828"/>
              <a:ext cx="354694" cy="49202"/>
            </a:xfrm>
            <a:custGeom>
              <a:rect b="b" l="l" r="r" t="t"/>
              <a:pathLst>
                <a:path extrusionOk="0" h="608" w="4383">
                  <a:moveTo>
                    <a:pt x="1" y="1"/>
                  </a:moveTo>
                  <a:lnTo>
                    <a:pt x="1" y="608"/>
                  </a:lnTo>
                  <a:lnTo>
                    <a:pt x="4382" y="608"/>
                  </a:lnTo>
                  <a:lnTo>
                    <a:pt x="4382"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27"/>
            <p:cNvSpPr/>
            <p:nvPr/>
          </p:nvSpPr>
          <p:spPr>
            <a:xfrm>
              <a:off x="1947009" y="4607673"/>
              <a:ext cx="354694" cy="50254"/>
            </a:xfrm>
            <a:custGeom>
              <a:rect b="b" l="l" r="r" t="t"/>
              <a:pathLst>
                <a:path extrusionOk="0" h="621" w="4383">
                  <a:moveTo>
                    <a:pt x="1" y="1"/>
                  </a:moveTo>
                  <a:lnTo>
                    <a:pt x="1" y="620"/>
                  </a:lnTo>
                  <a:lnTo>
                    <a:pt x="4382" y="620"/>
                  </a:lnTo>
                  <a:lnTo>
                    <a:pt x="4382"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9" name="Google Shape;1189;p27"/>
            <p:cNvSpPr/>
            <p:nvPr/>
          </p:nvSpPr>
          <p:spPr>
            <a:xfrm>
              <a:off x="1947009" y="4717569"/>
              <a:ext cx="133041" cy="50174"/>
            </a:xfrm>
            <a:custGeom>
              <a:rect b="b" l="l" r="r" t="t"/>
              <a:pathLst>
                <a:path extrusionOk="0" h="620" w="1644">
                  <a:moveTo>
                    <a:pt x="1" y="0"/>
                  </a:moveTo>
                  <a:lnTo>
                    <a:pt x="1" y="619"/>
                  </a:lnTo>
                  <a:lnTo>
                    <a:pt x="1644" y="619"/>
                  </a:lnTo>
                  <a:lnTo>
                    <a:pt x="1644" y="0"/>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190" name="Google Shape;1190;p27"/>
          <p:cNvGrpSpPr/>
          <p:nvPr/>
        </p:nvGrpSpPr>
        <p:grpSpPr>
          <a:xfrm>
            <a:off x="3111204" y="5862217"/>
            <a:ext cx="750830" cy="754500"/>
            <a:chOff x="-546937" y="-581525"/>
            <a:chExt cx="1507993" cy="1515365"/>
          </a:xfrm>
        </p:grpSpPr>
        <p:sp>
          <p:nvSpPr>
            <p:cNvPr id="1191" name="Google Shape;1191;p27"/>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2" name="Google Shape;1192;p27"/>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193" name="Google Shape;1193;p27"/>
          <p:cNvSpPr txBox="1"/>
          <p:nvPr>
            <p:ph type="title"/>
          </p:nvPr>
        </p:nvSpPr>
        <p:spPr>
          <a:xfrm>
            <a:off x="950800" y="508278"/>
            <a:ext cx="6568500" cy="1243200"/>
          </a:xfrm>
          <a:prstGeom prst="rect">
            <a:avLst/>
          </a:prstGeom>
        </p:spPr>
        <p:txBody>
          <a:bodyPr anchorCtr="0" anchor="t" bIns="121900" lIns="121900" spcFirstLastPara="1" rIns="121900" wrap="square" tIns="121900">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1194" name="Google Shape;1194;p27"/>
          <p:cNvSpPr txBox="1"/>
          <p:nvPr>
            <p:ph idx="1" type="subTitle"/>
          </p:nvPr>
        </p:nvSpPr>
        <p:spPr>
          <a:xfrm>
            <a:off x="950800" y="2471467"/>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1195" name="Google Shape;1195;p27"/>
          <p:cNvSpPr txBox="1"/>
          <p:nvPr>
            <p:ph idx="2" type="subTitle"/>
          </p:nvPr>
        </p:nvSpPr>
        <p:spPr>
          <a:xfrm>
            <a:off x="950800" y="2909393"/>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1196" name="Google Shape;1196;p27"/>
          <p:cNvSpPr txBox="1"/>
          <p:nvPr>
            <p:ph idx="3" type="subTitle"/>
          </p:nvPr>
        </p:nvSpPr>
        <p:spPr>
          <a:xfrm>
            <a:off x="4492800" y="2471467"/>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1197" name="Google Shape;1197;p27"/>
          <p:cNvSpPr txBox="1"/>
          <p:nvPr>
            <p:ph idx="4" type="subTitle"/>
          </p:nvPr>
        </p:nvSpPr>
        <p:spPr>
          <a:xfrm>
            <a:off x="4492800" y="2909393"/>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1198" name="Google Shape;1198;p27"/>
          <p:cNvSpPr txBox="1"/>
          <p:nvPr>
            <p:ph idx="5" type="subTitle"/>
          </p:nvPr>
        </p:nvSpPr>
        <p:spPr>
          <a:xfrm>
            <a:off x="8034800" y="2471467"/>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1199" name="Google Shape;1199;p27"/>
          <p:cNvSpPr txBox="1"/>
          <p:nvPr>
            <p:ph idx="6" type="subTitle"/>
          </p:nvPr>
        </p:nvSpPr>
        <p:spPr>
          <a:xfrm>
            <a:off x="8034800" y="2909393"/>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1200" name="Google Shape;1200;p27"/>
          <p:cNvSpPr txBox="1"/>
          <p:nvPr>
            <p:ph idx="7" type="subTitle"/>
          </p:nvPr>
        </p:nvSpPr>
        <p:spPr>
          <a:xfrm>
            <a:off x="950800" y="4304450"/>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1201" name="Google Shape;1201;p27"/>
          <p:cNvSpPr txBox="1"/>
          <p:nvPr>
            <p:ph idx="8" type="subTitle"/>
          </p:nvPr>
        </p:nvSpPr>
        <p:spPr>
          <a:xfrm>
            <a:off x="950800" y="4740800"/>
            <a:ext cx="27225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1202" name="Google Shape;1202;p27"/>
          <p:cNvSpPr txBox="1"/>
          <p:nvPr>
            <p:ph idx="9" type="subTitle"/>
          </p:nvPr>
        </p:nvSpPr>
        <p:spPr>
          <a:xfrm>
            <a:off x="4492800" y="4304450"/>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1203" name="Google Shape;1203;p27"/>
          <p:cNvSpPr txBox="1"/>
          <p:nvPr>
            <p:ph idx="13" type="subTitle"/>
          </p:nvPr>
        </p:nvSpPr>
        <p:spPr>
          <a:xfrm>
            <a:off x="4492800" y="4740795"/>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1204" name="Google Shape;1204;p27"/>
          <p:cNvSpPr txBox="1"/>
          <p:nvPr>
            <p:ph idx="14" type="subTitle"/>
          </p:nvPr>
        </p:nvSpPr>
        <p:spPr>
          <a:xfrm>
            <a:off x="8034800" y="4304450"/>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1205" name="Google Shape;1205;p27"/>
          <p:cNvSpPr txBox="1"/>
          <p:nvPr>
            <p:ph idx="15" type="subTitle"/>
          </p:nvPr>
        </p:nvSpPr>
        <p:spPr>
          <a:xfrm>
            <a:off x="8034800" y="4740795"/>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3">
    <p:spTree>
      <p:nvGrpSpPr>
        <p:cNvPr id="1206" name="Shape 1206"/>
        <p:cNvGrpSpPr/>
        <p:nvPr/>
      </p:nvGrpSpPr>
      <p:grpSpPr>
        <a:xfrm>
          <a:off x="0" y="0"/>
          <a:ext cx="0" cy="0"/>
          <a:chOff x="0" y="0"/>
          <a:chExt cx="0" cy="0"/>
        </a:xfrm>
      </p:grpSpPr>
      <p:grpSp>
        <p:nvGrpSpPr>
          <p:cNvPr id="1207" name="Google Shape;1207;p28"/>
          <p:cNvGrpSpPr/>
          <p:nvPr/>
        </p:nvGrpSpPr>
        <p:grpSpPr>
          <a:xfrm>
            <a:off x="-52" y="0"/>
            <a:ext cx="12191638" cy="6857829"/>
            <a:chOff x="-19200" y="0"/>
            <a:chExt cx="9163200" cy="5143500"/>
          </a:xfrm>
        </p:grpSpPr>
        <p:cxnSp>
          <p:nvCxnSpPr>
            <p:cNvPr id="1208" name="Google Shape;1208;p2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2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0" name="Google Shape;1210;p2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1" name="Google Shape;1211;p2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2" name="Google Shape;1212;p2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3" name="Google Shape;1213;p2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4" name="Google Shape;1214;p2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5" name="Google Shape;1215;p2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6" name="Google Shape;1216;p2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7" name="Google Shape;1217;p2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8" name="Google Shape;1218;p2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19" name="Google Shape;1219;p2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0" name="Google Shape;1220;p2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1" name="Google Shape;1221;p2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2" name="Google Shape;1222;p2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3" name="Google Shape;1223;p2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4" name="Google Shape;1224;p2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2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26" name="Google Shape;1226;p2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27" name="Google Shape;1227;p2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28" name="Google Shape;1228;p2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29" name="Google Shape;1229;p2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0" name="Google Shape;1230;p2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1" name="Google Shape;1231;p2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2" name="Google Shape;1232;p2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2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4" name="Google Shape;1234;p2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p2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236" name="Google Shape;1236;p28"/>
          <p:cNvSpPr/>
          <p:nvPr/>
        </p:nvSpPr>
        <p:spPr>
          <a:xfrm>
            <a:off x="3364199" y="913550"/>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37" name="Google Shape;1237;p28"/>
          <p:cNvGrpSpPr/>
          <p:nvPr/>
        </p:nvGrpSpPr>
        <p:grpSpPr>
          <a:xfrm>
            <a:off x="4716865" y="432083"/>
            <a:ext cx="1352500" cy="573986"/>
            <a:chOff x="2559150" y="3516550"/>
            <a:chExt cx="1014400" cy="430500"/>
          </a:xfrm>
        </p:grpSpPr>
        <p:cxnSp>
          <p:nvCxnSpPr>
            <p:cNvPr id="1238" name="Google Shape;1238;p28"/>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239" name="Google Shape;1239;p28"/>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240" name="Google Shape;1240;p28"/>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241" name="Google Shape;1241;p28"/>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grpSp>
        <p:nvGrpSpPr>
          <p:cNvPr id="1242" name="Google Shape;1242;p28"/>
          <p:cNvGrpSpPr/>
          <p:nvPr/>
        </p:nvGrpSpPr>
        <p:grpSpPr>
          <a:xfrm>
            <a:off x="2489864" y="4771300"/>
            <a:ext cx="4175310" cy="1785122"/>
            <a:chOff x="2626239" y="3550"/>
            <a:chExt cx="3131561" cy="1338875"/>
          </a:xfrm>
        </p:grpSpPr>
        <p:sp>
          <p:nvSpPr>
            <p:cNvPr id="1243" name="Google Shape;1243;p28"/>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4" name="Google Shape;1244;p28"/>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45" name="Google Shape;1245;p28"/>
          <p:cNvSpPr/>
          <p:nvPr/>
        </p:nvSpPr>
        <p:spPr>
          <a:xfrm>
            <a:off x="367033" y="1065833"/>
            <a:ext cx="4124400" cy="1482900"/>
          </a:xfrm>
          <a:prstGeom prst="roundRect">
            <a:avLst>
              <a:gd fmla="val 30834"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46" name="Google Shape;1246;p28"/>
          <p:cNvGrpSpPr/>
          <p:nvPr/>
        </p:nvGrpSpPr>
        <p:grpSpPr>
          <a:xfrm>
            <a:off x="951180" y="1866012"/>
            <a:ext cx="4360666" cy="1765127"/>
            <a:chOff x="713400" y="701325"/>
            <a:chExt cx="3853200" cy="1323878"/>
          </a:xfrm>
        </p:grpSpPr>
        <p:sp>
          <p:nvSpPr>
            <p:cNvPr id="1247" name="Google Shape;1247;p28"/>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8" name="Google Shape;1248;p28"/>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49" name="Google Shape;1249;p28"/>
          <p:cNvGrpSpPr/>
          <p:nvPr/>
        </p:nvGrpSpPr>
        <p:grpSpPr>
          <a:xfrm>
            <a:off x="1816913" y="3280946"/>
            <a:ext cx="4360666" cy="1765127"/>
            <a:chOff x="713400" y="701325"/>
            <a:chExt cx="3853200" cy="1323878"/>
          </a:xfrm>
        </p:grpSpPr>
        <p:sp>
          <p:nvSpPr>
            <p:cNvPr id="1250" name="Google Shape;1250;p28"/>
            <p:cNvSpPr/>
            <p:nvPr/>
          </p:nvSpPr>
          <p:spPr>
            <a:xfrm>
              <a:off x="713400" y="845603"/>
              <a:ext cx="3853200" cy="11796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1" name="Google Shape;1251;p28"/>
            <p:cNvSpPr/>
            <p:nvPr/>
          </p:nvSpPr>
          <p:spPr>
            <a:xfrm>
              <a:off x="713400" y="701325"/>
              <a:ext cx="3853200" cy="11796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2" name="Google Shape;1252;p28"/>
          <p:cNvGrpSpPr/>
          <p:nvPr/>
        </p:nvGrpSpPr>
        <p:grpSpPr>
          <a:xfrm>
            <a:off x="-612501" y="-355591"/>
            <a:ext cx="2010608" cy="2020436"/>
            <a:chOff x="-459387" y="-266700"/>
            <a:chExt cx="1507993" cy="1515365"/>
          </a:xfrm>
        </p:grpSpPr>
        <p:sp>
          <p:nvSpPr>
            <p:cNvPr id="1253" name="Google Shape;1253;p28"/>
            <p:cNvSpPr/>
            <p:nvPr/>
          </p:nvSpPr>
          <p:spPr>
            <a:xfrm>
              <a:off x="-357237" y="-15725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4" name="Google Shape;1254;p28"/>
            <p:cNvSpPr/>
            <p:nvPr/>
          </p:nvSpPr>
          <p:spPr>
            <a:xfrm>
              <a:off x="-459387" y="-26670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55" name="Google Shape;1255;p28"/>
          <p:cNvGrpSpPr/>
          <p:nvPr/>
        </p:nvGrpSpPr>
        <p:grpSpPr>
          <a:xfrm>
            <a:off x="4491304" y="5889419"/>
            <a:ext cx="2010608" cy="2020436"/>
            <a:chOff x="3368563" y="4417175"/>
            <a:chExt cx="1507993" cy="1515365"/>
          </a:xfrm>
        </p:grpSpPr>
        <p:sp>
          <p:nvSpPr>
            <p:cNvPr id="1256" name="Google Shape;1256;p28"/>
            <p:cNvSpPr/>
            <p:nvPr/>
          </p:nvSpPr>
          <p:spPr>
            <a:xfrm>
              <a:off x="3470713" y="45266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7" name="Google Shape;1257;p28"/>
            <p:cNvSpPr/>
            <p:nvPr/>
          </p:nvSpPr>
          <p:spPr>
            <a:xfrm>
              <a:off x="3368563" y="44171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8" name="Google Shape;1258;p28"/>
          <p:cNvSpPr/>
          <p:nvPr/>
        </p:nvSpPr>
        <p:spPr>
          <a:xfrm>
            <a:off x="3447434" y="5527683"/>
            <a:ext cx="272398" cy="2723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9" name="Google Shape;1259;p28"/>
          <p:cNvSpPr/>
          <p:nvPr/>
        </p:nvSpPr>
        <p:spPr>
          <a:xfrm>
            <a:off x="919800" y="5284200"/>
            <a:ext cx="797700" cy="797700"/>
          </a:xfrm>
          <a:prstGeom prst="rect">
            <a:avLst/>
          </a:prstGeom>
          <a:solidFill>
            <a:schemeClr val="dk2"/>
          </a:solid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0" name="Google Shape;1260;p28"/>
          <p:cNvSpPr/>
          <p:nvPr/>
        </p:nvSpPr>
        <p:spPr>
          <a:xfrm>
            <a:off x="573900" y="5612867"/>
            <a:ext cx="797700" cy="7977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1" name="Google Shape;1261;p28"/>
          <p:cNvSpPr txBox="1"/>
          <p:nvPr>
            <p:ph type="title"/>
          </p:nvPr>
        </p:nvSpPr>
        <p:spPr>
          <a:xfrm>
            <a:off x="1115400" y="1996956"/>
            <a:ext cx="4032300" cy="1284000"/>
          </a:xfrm>
          <a:prstGeom prst="rect">
            <a:avLst/>
          </a:prstGeom>
        </p:spPr>
        <p:txBody>
          <a:bodyPr anchorCtr="0" anchor="ctr" bIns="121900" lIns="121900" spcFirstLastPara="1" rIns="121900" wrap="square" tIns="121900">
            <a:noAutofit/>
          </a:bodyPr>
          <a:lstStyle>
            <a:lvl1pPr lvl="0" rtl="0" algn="ctr">
              <a:spcBef>
                <a:spcPts val="0"/>
              </a:spcBef>
              <a:spcAft>
                <a:spcPts val="0"/>
              </a:spcAft>
              <a:buNone/>
              <a:defRPr>
                <a:solidFill>
                  <a:schemeClr val="lt1"/>
                </a:solidFill>
              </a:defRPr>
            </a:lvl1pPr>
            <a:lvl2pPr lvl="1" rtl="0">
              <a:spcBef>
                <a:spcPts val="0"/>
              </a:spcBef>
              <a:spcAft>
                <a:spcPts val="0"/>
              </a:spcAft>
              <a:buNone/>
              <a:defRPr sz="8000">
                <a:solidFill>
                  <a:schemeClr val="lt1"/>
                </a:solidFill>
              </a:defRPr>
            </a:lvl2pPr>
            <a:lvl3pPr lvl="2" rtl="0">
              <a:spcBef>
                <a:spcPts val="0"/>
              </a:spcBef>
              <a:spcAft>
                <a:spcPts val="0"/>
              </a:spcAft>
              <a:buNone/>
              <a:defRPr sz="8000">
                <a:solidFill>
                  <a:schemeClr val="lt1"/>
                </a:solidFill>
              </a:defRPr>
            </a:lvl3pPr>
            <a:lvl4pPr lvl="3" rtl="0">
              <a:spcBef>
                <a:spcPts val="0"/>
              </a:spcBef>
              <a:spcAft>
                <a:spcPts val="0"/>
              </a:spcAft>
              <a:buNone/>
              <a:defRPr sz="8000">
                <a:solidFill>
                  <a:schemeClr val="lt1"/>
                </a:solidFill>
              </a:defRPr>
            </a:lvl4pPr>
            <a:lvl5pPr lvl="4" rtl="0">
              <a:spcBef>
                <a:spcPts val="0"/>
              </a:spcBef>
              <a:spcAft>
                <a:spcPts val="0"/>
              </a:spcAft>
              <a:buNone/>
              <a:defRPr sz="8000">
                <a:solidFill>
                  <a:schemeClr val="lt1"/>
                </a:solidFill>
              </a:defRPr>
            </a:lvl5pPr>
            <a:lvl6pPr lvl="5" rtl="0">
              <a:spcBef>
                <a:spcPts val="0"/>
              </a:spcBef>
              <a:spcAft>
                <a:spcPts val="0"/>
              </a:spcAft>
              <a:buNone/>
              <a:defRPr sz="8000">
                <a:solidFill>
                  <a:schemeClr val="lt1"/>
                </a:solidFill>
              </a:defRPr>
            </a:lvl6pPr>
            <a:lvl7pPr lvl="6" rtl="0">
              <a:spcBef>
                <a:spcPts val="0"/>
              </a:spcBef>
              <a:spcAft>
                <a:spcPts val="0"/>
              </a:spcAft>
              <a:buNone/>
              <a:defRPr sz="8000">
                <a:solidFill>
                  <a:schemeClr val="lt1"/>
                </a:solidFill>
              </a:defRPr>
            </a:lvl7pPr>
            <a:lvl8pPr lvl="7" rtl="0">
              <a:spcBef>
                <a:spcPts val="0"/>
              </a:spcBef>
              <a:spcAft>
                <a:spcPts val="0"/>
              </a:spcAft>
              <a:buNone/>
              <a:defRPr sz="8000">
                <a:solidFill>
                  <a:schemeClr val="lt1"/>
                </a:solidFill>
              </a:defRPr>
            </a:lvl8pPr>
            <a:lvl9pPr lvl="8" rtl="0">
              <a:spcBef>
                <a:spcPts val="0"/>
              </a:spcBef>
              <a:spcAft>
                <a:spcPts val="0"/>
              </a:spcAft>
              <a:buNone/>
              <a:defRPr sz="8000">
                <a:solidFill>
                  <a:schemeClr val="lt1"/>
                </a:solidFill>
              </a:defRPr>
            </a:lvl9pPr>
          </a:lstStyle>
          <a:p/>
        </p:txBody>
      </p:sp>
      <p:sp>
        <p:nvSpPr>
          <p:cNvPr id="1262" name="Google Shape;1262;p28"/>
          <p:cNvSpPr txBox="1"/>
          <p:nvPr>
            <p:ph idx="1" type="subTitle"/>
          </p:nvPr>
        </p:nvSpPr>
        <p:spPr>
          <a:xfrm>
            <a:off x="7149833" y="559300"/>
            <a:ext cx="3803700" cy="110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2700">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sz="2700">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sz="2700">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sz="2700">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sz="2700">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sz="2700">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sz="2700">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sz="2700">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sz="2700">
                <a:solidFill>
                  <a:schemeClr val="dk1"/>
                </a:solidFill>
                <a:latin typeface="Open Sans ExtraBold"/>
                <a:ea typeface="Open Sans ExtraBold"/>
                <a:cs typeface="Open Sans ExtraBold"/>
                <a:sym typeface="Open Sans ExtraBold"/>
              </a:defRPr>
            </a:lvl9pPr>
          </a:lstStyle>
          <a:p/>
        </p:txBody>
      </p:sp>
      <p:sp>
        <p:nvSpPr>
          <p:cNvPr id="1263" name="Google Shape;1263;p28"/>
          <p:cNvSpPr txBox="1"/>
          <p:nvPr>
            <p:ph idx="2" type="subTitle"/>
          </p:nvPr>
        </p:nvSpPr>
        <p:spPr>
          <a:xfrm>
            <a:off x="7149833" y="1664900"/>
            <a:ext cx="3803700" cy="11097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0"/>
              </a:spcBef>
              <a:spcAft>
                <a:spcPts val="0"/>
              </a:spcAft>
              <a:buNone/>
              <a:defRPr b="1" sz="1900"/>
            </a:lvl2pPr>
            <a:lvl3pPr lvl="2" rtl="0">
              <a:spcBef>
                <a:spcPts val="0"/>
              </a:spcBef>
              <a:spcAft>
                <a:spcPts val="0"/>
              </a:spcAft>
              <a:buNone/>
              <a:defRPr b="1" sz="1900"/>
            </a:lvl3pPr>
            <a:lvl4pPr lvl="3" rtl="0">
              <a:spcBef>
                <a:spcPts val="0"/>
              </a:spcBef>
              <a:spcAft>
                <a:spcPts val="0"/>
              </a:spcAft>
              <a:buNone/>
              <a:defRPr b="1" sz="1900"/>
            </a:lvl4pPr>
            <a:lvl5pPr lvl="4" rtl="0">
              <a:spcBef>
                <a:spcPts val="0"/>
              </a:spcBef>
              <a:spcAft>
                <a:spcPts val="0"/>
              </a:spcAft>
              <a:buNone/>
              <a:defRPr b="1" sz="1900"/>
            </a:lvl5pPr>
            <a:lvl6pPr lvl="5" rtl="0">
              <a:spcBef>
                <a:spcPts val="0"/>
              </a:spcBef>
              <a:spcAft>
                <a:spcPts val="0"/>
              </a:spcAft>
              <a:buNone/>
              <a:defRPr b="1" sz="1900"/>
            </a:lvl6pPr>
            <a:lvl7pPr lvl="6" rtl="0">
              <a:spcBef>
                <a:spcPts val="0"/>
              </a:spcBef>
              <a:spcAft>
                <a:spcPts val="0"/>
              </a:spcAft>
              <a:buNone/>
              <a:defRPr b="1" sz="1900"/>
            </a:lvl7pPr>
            <a:lvl8pPr lvl="7" rtl="0">
              <a:spcBef>
                <a:spcPts val="0"/>
              </a:spcBef>
              <a:spcAft>
                <a:spcPts val="0"/>
              </a:spcAft>
              <a:buNone/>
              <a:defRPr b="1" sz="1900"/>
            </a:lvl8pPr>
            <a:lvl9pPr lvl="8" rtl="0">
              <a:spcBef>
                <a:spcPts val="0"/>
              </a:spcBef>
              <a:spcAft>
                <a:spcPts val="0"/>
              </a:spcAft>
              <a:buNone/>
              <a:defRPr b="1" sz="1900"/>
            </a:lvl9pPr>
          </a:lstStyle>
          <a:p/>
        </p:txBody>
      </p:sp>
      <p:sp>
        <p:nvSpPr>
          <p:cNvPr id="1264" name="Google Shape;1264;p28"/>
          <p:cNvSpPr txBox="1"/>
          <p:nvPr>
            <p:ph idx="3" type="subTitle"/>
          </p:nvPr>
        </p:nvSpPr>
        <p:spPr>
          <a:xfrm>
            <a:off x="1981133" y="3440623"/>
            <a:ext cx="4035600" cy="128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1pPr>
            <a:lvl2pPr lvl="1"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2pPr>
            <a:lvl3pPr lvl="2"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3pPr>
            <a:lvl4pPr lvl="3"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4pPr>
            <a:lvl5pPr lvl="4"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5pPr>
            <a:lvl6pPr lvl="5"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6pPr>
            <a:lvl7pPr lvl="6"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7pPr>
            <a:lvl8pPr lvl="7"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8pPr>
            <a:lvl9pPr lvl="8" rtl="0" algn="ctr">
              <a:lnSpc>
                <a:spcPct val="100000"/>
              </a:lnSpc>
              <a:spcBef>
                <a:spcPts val="0"/>
              </a:spcBef>
              <a:spcAft>
                <a:spcPts val="0"/>
              </a:spcAft>
              <a:buClr>
                <a:schemeClr val="lt1"/>
              </a:buClr>
              <a:buSzPts val="3200"/>
              <a:buFont typeface="Open Sans ExtraBold"/>
              <a:buNone/>
              <a:defRPr sz="3200">
                <a:solidFill>
                  <a:schemeClr val="lt1"/>
                </a:solidFill>
                <a:latin typeface="Open Sans ExtraBold"/>
                <a:ea typeface="Open Sans ExtraBold"/>
                <a:cs typeface="Open Sans ExtraBold"/>
                <a:sym typeface="Open Sans ExtraBol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_1">
    <p:spTree>
      <p:nvGrpSpPr>
        <p:cNvPr id="1265" name="Shape 1265"/>
        <p:cNvGrpSpPr/>
        <p:nvPr/>
      </p:nvGrpSpPr>
      <p:grpSpPr>
        <a:xfrm>
          <a:off x="0" y="0"/>
          <a:ext cx="0" cy="0"/>
          <a:chOff x="0" y="0"/>
          <a:chExt cx="0" cy="0"/>
        </a:xfrm>
      </p:grpSpPr>
      <p:grpSp>
        <p:nvGrpSpPr>
          <p:cNvPr id="1266" name="Google Shape;1266;p29"/>
          <p:cNvGrpSpPr/>
          <p:nvPr/>
        </p:nvGrpSpPr>
        <p:grpSpPr>
          <a:xfrm>
            <a:off x="-52" y="0"/>
            <a:ext cx="12191638" cy="6857829"/>
            <a:chOff x="-19200" y="0"/>
            <a:chExt cx="9163200" cy="5143500"/>
          </a:xfrm>
        </p:grpSpPr>
        <p:cxnSp>
          <p:nvCxnSpPr>
            <p:cNvPr id="1267" name="Google Shape;1267;p2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68" name="Google Shape;1268;p2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69" name="Google Shape;1269;p2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0" name="Google Shape;1270;p2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1" name="Google Shape;1271;p2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2" name="Google Shape;1272;p2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3" name="Google Shape;1273;p2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4" name="Google Shape;1274;p2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5" name="Google Shape;1275;p2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6" name="Google Shape;1276;p2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7" name="Google Shape;1277;p2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8" name="Google Shape;1278;p2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2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0" name="Google Shape;1280;p2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1" name="Google Shape;1281;p2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2" name="Google Shape;1282;p2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3" name="Google Shape;1283;p2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4" name="Google Shape;1284;p2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285" name="Google Shape;1285;p2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86" name="Google Shape;1286;p2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87" name="Google Shape;1287;p2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88" name="Google Shape;1288;p2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89" name="Google Shape;1289;p2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0" name="Google Shape;1290;p2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1" name="Google Shape;1291;p2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2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2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2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295" name="Google Shape;1295;p29"/>
          <p:cNvSpPr/>
          <p:nvPr/>
        </p:nvSpPr>
        <p:spPr>
          <a:xfrm rot="5400000">
            <a:off x="9724364" y="1159278"/>
            <a:ext cx="3626912" cy="130835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6" name="Google Shape;1296;p29"/>
          <p:cNvGrpSpPr/>
          <p:nvPr/>
        </p:nvGrpSpPr>
        <p:grpSpPr>
          <a:xfrm>
            <a:off x="9573604" y="406655"/>
            <a:ext cx="1569188" cy="2050190"/>
            <a:chOff x="554456" y="2624159"/>
            <a:chExt cx="2397903" cy="3132932"/>
          </a:xfrm>
        </p:grpSpPr>
        <p:sp>
          <p:nvSpPr>
            <p:cNvPr id="1297" name="Google Shape;1297;p29"/>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8" name="Google Shape;1298;p29"/>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99" name="Google Shape;1299;p29"/>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0" name="Google Shape;1300;p29"/>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1" name="Google Shape;1301;p29"/>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2" name="Google Shape;1302;p29"/>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03" name="Google Shape;1303;p29"/>
          <p:cNvSpPr/>
          <p:nvPr/>
        </p:nvSpPr>
        <p:spPr>
          <a:xfrm rot="5400000">
            <a:off x="61" y="4873566"/>
            <a:ext cx="1984372" cy="19843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04" name="Google Shape;1304;p29"/>
          <p:cNvGrpSpPr/>
          <p:nvPr/>
        </p:nvGrpSpPr>
        <p:grpSpPr>
          <a:xfrm>
            <a:off x="11366552" y="1151452"/>
            <a:ext cx="1105661" cy="1111066"/>
            <a:chOff x="-546937" y="-581525"/>
            <a:chExt cx="1507993" cy="1515365"/>
          </a:xfrm>
        </p:grpSpPr>
        <p:sp>
          <p:nvSpPr>
            <p:cNvPr id="1305" name="Google Shape;1305;p29"/>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6" name="Google Shape;1306;p29"/>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307" name="Google Shape;1307;p29"/>
          <p:cNvGrpSpPr/>
          <p:nvPr/>
        </p:nvGrpSpPr>
        <p:grpSpPr>
          <a:xfrm>
            <a:off x="209352" y="5583252"/>
            <a:ext cx="1105661" cy="1111066"/>
            <a:chOff x="-546937" y="-581525"/>
            <a:chExt cx="1507993" cy="1515365"/>
          </a:xfrm>
        </p:grpSpPr>
        <p:sp>
          <p:nvSpPr>
            <p:cNvPr id="1308" name="Google Shape;1308;p29"/>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09" name="Google Shape;1309;p29"/>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_1_1_1">
    <p:spTree>
      <p:nvGrpSpPr>
        <p:cNvPr id="1310" name="Shape 1310"/>
        <p:cNvGrpSpPr/>
        <p:nvPr/>
      </p:nvGrpSpPr>
      <p:grpSpPr>
        <a:xfrm>
          <a:off x="0" y="0"/>
          <a:ext cx="0" cy="0"/>
          <a:chOff x="0" y="0"/>
          <a:chExt cx="0" cy="0"/>
        </a:xfrm>
      </p:grpSpPr>
      <p:grpSp>
        <p:nvGrpSpPr>
          <p:cNvPr id="1311" name="Google Shape;1311;p30"/>
          <p:cNvGrpSpPr/>
          <p:nvPr/>
        </p:nvGrpSpPr>
        <p:grpSpPr>
          <a:xfrm>
            <a:off x="-52" y="0"/>
            <a:ext cx="12191638" cy="6857829"/>
            <a:chOff x="-19200" y="0"/>
            <a:chExt cx="9163200" cy="5143500"/>
          </a:xfrm>
        </p:grpSpPr>
        <p:cxnSp>
          <p:nvCxnSpPr>
            <p:cNvPr id="1312" name="Google Shape;1312;p3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3" name="Google Shape;1313;p3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4" name="Google Shape;1314;p3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5" name="Google Shape;1315;p3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6" name="Google Shape;1316;p3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7" name="Google Shape;1317;p3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8" name="Google Shape;1318;p3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19" name="Google Shape;1319;p3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0" name="Google Shape;1320;p3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1" name="Google Shape;1321;p3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3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3" name="Google Shape;1323;p3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3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3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3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7" name="Google Shape;1327;p3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8" name="Google Shape;1328;p3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3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3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1" name="Google Shape;1331;p3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2" name="Google Shape;1332;p3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3" name="Google Shape;1333;p3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4" name="Google Shape;1334;p3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5" name="Google Shape;1335;p3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6" name="Google Shape;1336;p3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7" name="Google Shape;1337;p3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8" name="Google Shape;1338;p3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339" name="Google Shape;1339;p3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1340" name="Google Shape;1340;p30"/>
          <p:cNvGrpSpPr/>
          <p:nvPr/>
        </p:nvGrpSpPr>
        <p:grpSpPr>
          <a:xfrm>
            <a:off x="11522908" y="-488444"/>
            <a:ext cx="1201732" cy="1207657"/>
            <a:chOff x="6780320" y="132595"/>
            <a:chExt cx="1208986" cy="1214947"/>
          </a:xfrm>
        </p:grpSpPr>
        <p:sp>
          <p:nvSpPr>
            <p:cNvPr id="1341" name="Google Shape;1341;p30"/>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2" name="Google Shape;1342;p30"/>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43" name="Google Shape;1343;p30"/>
          <p:cNvSpPr/>
          <p:nvPr/>
        </p:nvSpPr>
        <p:spPr>
          <a:xfrm>
            <a:off x="10990300" y="5656265"/>
            <a:ext cx="1201676" cy="120167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4" name="Google Shape;1344;p30"/>
          <p:cNvSpPr/>
          <p:nvPr/>
        </p:nvSpPr>
        <p:spPr>
          <a:xfrm>
            <a:off x="11104601" y="6002600"/>
            <a:ext cx="272398" cy="2723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5" name="Google Shape;1345;p30"/>
          <p:cNvSpPr/>
          <p:nvPr/>
        </p:nvSpPr>
        <p:spPr>
          <a:xfrm rot="-5400000">
            <a:off x="-530404" y="5734185"/>
            <a:ext cx="1654185" cy="593382"/>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6" name="Google Shape;1346;p30"/>
          <p:cNvSpPr/>
          <p:nvPr/>
        </p:nvSpPr>
        <p:spPr>
          <a:xfrm>
            <a:off x="544733" y="340467"/>
            <a:ext cx="282000" cy="2820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grpSp>
        <p:nvGrpSpPr>
          <p:cNvPr id="140" name="Google Shape;140;p4"/>
          <p:cNvGrpSpPr/>
          <p:nvPr/>
        </p:nvGrpSpPr>
        <p:grpSpPr>
          <a:xfrm>
            <a:off x="-52" y="0"/>
            <a:ext cx="12191638" cy="6857829"/>
            <a:chOff x="-19200" y="0"/>
            <a:chExt cx="9163200" cy="5143500"/>
          </a:xfrm>
        </p:grpSpPr>
        <p:cxnSp>
          <p:nvCxnSpPr>
            <p:cNvPr id="141" name="Google Shape;141;p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 name="Google Shape;147;p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8" name="Google Shape;148;p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9" name="Google Shape;159;p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0" name="Google Shape;160;p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1" name="Google Shape;161;p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6" name="Google Shape;166;p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69" name="Google Shape;169;p4"/>
          <p:cNvSpPr/>
          <p:nvPr/>
        </p:nvSpPr>
        <p:spPr>
          <a:xfrm rot="5400000">
            <a:off x="-14" y="5428033"/>
            <a:ext cx="1429981" cy="14299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4"/>
          <p:cNvSpPr/>
          <p:nvPr/>
        </p:nvSpPr>
        <p:spPr>
          <a:xfrm rot="-5400000">
            <a:off x="9925469" y="45"/>
            <a:ext cx="2266486" cy="226648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4"/>
          <p:cNvSpPr/>
          <p:nvPr/>
        </p:nvSpPr>
        <p:spPr>
          <a:xfrm>
            <a:off x="586900" y="1381333"/>
            <a:ext cx="11018400" cy="51852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4"/>
          <p:cNvSpPr/>
          <p:nvPr/>
        </p:nvSpPr>
        <p:spPr>
          <a:xfrm>
            <a:off x="9834499" y="388433"/>
            <a:ext cx="272400" cy="27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 name="Google Shape;173;p4"/>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4" name="Google Shape;174;p4"/>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lvl1pPr indent="-361950" lvl="0" marL="457200">
              <a:spcBef>
                <a:spcPts val="0"/>
              </a:spcBef>
              <a:spcAft>
                <a:spcPts val="0"/>
              </a:spcAft>
              <a:buSzPts val="2100"/>
              <a:buChar char="●"/>
              <a:defRPr sz="2100"/>
            </a:lvl1pPr>
            <a:lvl2pPr indent="-361950" lvl="1" marL="914400">
              <a:spcBef>
                <a:spcPts val="0"/>
              </a:spcBef>
              <a:spcAft>
                <a:spcPts val="0"/>
              </a:spcAft>
              <a:buSzPts val="2100"/>
              <a:buChar char="○"/>
              <a:defRPr sz="2100"/>
            </a:lvl2pPr>
            <a:lvl3pPr indent="-361950" lvl="2" marL="1371600">
              <a:spcBef>
                <a:spcPts val="0"/>
              </a:spcBef>
              <a:spcAft>
                <a:spcPts val="0"/>
              </a:spcAft>
              <a:buSzPts val="2100"/>
              <a:buChar char="■"/>
              <a:defRPr sz="2100"/>
            </a:lvl3pPr>
            <a:lvl4pPr indent="-361950" lvl="3" marL="1828800">
              <a:spcBef>
                <a:spcPts val="0"/>
              </a:spcBef>
              <a:spcAft>
                <a:spcPts val="0"/>
              </a:spcAft>
              <a:buSzPts val="2100"/>
              <a:buChar char="●"/>
              <a:defRPr sz="2100"/>
            </a:lvl4pPr>
            <a:lvl5pPr indent="-361950" lvl="4" marL="2286000">
              <a:spcBef>
                <a:spcPts val="0"/>
              </a:spcBef>
              <a:spcAft>
                <a:spcPts val="0"/>
              </a:spcAft>
              <a:buSzPts val="2100"/>
              <a:buChar char="○"/>
              <a:defRPr sz="2100"/>
            </a:lvl5pPr>
            <a:lvl6pPr indent="-361950" lvl="5" marL="2743200">
              <a:spcBef>
                <a:spcPts val="0"/>
              </a:spcBef>
              <a:spcAft>
                <a:spcPts val="0"/>
              </a:spcAft>
              <a:buSzPts val="2100"/>
              <a:buChar char="■"/>
              <a:defRPr sz="2100"/>
            </a:lvl6pPr>
            <a:lvl7pPr indent="-361950" lvl="6" marL="3200400">
              <a:spcBef>
                <a:spcPts val="0"/>
              </a:spcBef>
              <a:spcAft>
                <a:spcPts val="0"/>
              </a:spcAft>
              <a:buSzPts val="2100"/>
              <a:buChar char="●"/>
              <a:defRPr sz="2100"/>
            </a:lvl7pPr>
            <a:lvl8pPr indent="-361950" lvl="7" marL="3657600">
              <a:spcBef>
                <a:spcPts val="0"/>
              </a:spcBef>
              <a:spcAft>
                <a:spcPts val="0"/>
              </a:spcAft>
              <a:buSzPts val="2100"/>
              <a:buChar char="○"/>
              <a:defRPr sz="2100"/>
            </a:lvl8pPr>
            <a:lvl9pPr indent="-361950" lvl="8" marL="4114800">
              <a:spcBef>
                <a:spcPts val="0"/>
              </a:spcBef>
              <a:spcAft>
                <a:spcPts val="0"/>
              </a:spcAft>
              <a:buSzPts val="2100"/>
              <a:buChar char="■"/>
              <a:defRPr sz="21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47" name="Shape 1347"/>
        <p:cNvGrpSpPr/>
        <p:nvPr/>
      </p:nvGrpSpPr>
      <p:grpSpPr>
        <a:xfrm>
          <a:off x="0" y="0"/>
          <a:ext cx="0" cy="0"/>
          <a:chOff x="0" y="0"/>
          <a:chExt cx="0" cy="0"/>
        </a:xfrm>
      </p:grpSpPr>
      <p:sp>
        <p:nvSpPr>
          <p:cNvPr id="1348" name="Google Shape;1348;p31"/>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349" name="Google Shape;1349;p31"/>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350" name="Google Shape;1350;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1" name="Shape 1351"/>
        <p:cNvGrpSpPr/>
        <p:nvPr/>
      </p:nvGrpSpPr>
      <p:grpSpPr>
        <a:xfrm>
          <a:off x="0" y="0"/>
          <a:ext cx="0" cy="0"/>
          <a:chOff x="0" y="0"/>
          <a:chExt cx="0" cy="0"/>
        </a:xfrm>
      </p:grpSpPr>
      <p:sp>
        <p:nvSpPr>
          <p:cNvPr id="1352" name="Google Shape;1352;p3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53" name="Google Shape;1353;p32"/>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354" name="Google Shape;1354;p32"/>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5" name="Google Shape;1355;p32"/>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6" name="Google Shape;1356;p32"/>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7" name="Shape 1357"/>
        <p:cNvGrpSpPr/>
        <p:nvPr/>
      </p:nvGrpSpPr>
      <p:grpSpPr>
        <a:xfrm>
          <a:off x="0" y="0"/>
          <a:ext cx="0" cy="0"/>
          <a:chOff x="0" y="0"/>
          <a:chExt cx="0" cy="0"/>
        </a:xfrm>
      </p:grpSpPr>
      <p:sp>
        <p:nvSpPr>
          <p:cNvPr id="1358" name="Google Shape;1358;p3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59" name="Google Shape;1359;p33"/>
          <p:cNvSpPr txBox="1"/>
          <p:nvPr>
            <p:ph idx="1" type="body"/>
          </p:nvPr>
        </p:nvSpPr>
        <p:spPr>
          <a:xfrm>
            <a:off x="1097280" y="2120900"/>
            <a:ext cx="4639800" cy="37482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360" name="Google Shape;1360;p33"/>
          <p:cNvSpPr txBox="1"/>
          <p:nvPr>
            <p:ph idx="2" type="body"/>
          </p:nvPr>
        </p:nvSpPr>
        <p:spPr>
          <a:xfrm>
            <a:off x="6515944" y="2120900"/>
            <a:ext cx="4639800" cy="3748200"/>
          </a:xfrm>
          <a:prstGeom prst="rect">
            <a:avLst/>
          </a:prstGeom>
          <a:noFill/>
          <a:ln>
            <a:noFill/>
          </a:ln>
        </p:spPr>
        <p:txBody>
          <a:bodyPr anchorCtr="0" anchor="t" bIns="45700" lIns="0" spcFirstLastPara="1" rIns="0" wrap="square" tIns="45700">
            <a:normAutofit/>
          </a:bodyPr>
          <a:lstStyle>
            <a:lvl1pPr indent="-342900" lvl="0" marL="457200" rtl="0" algn="l">
              <a:lnSpc>
                <a:spcPct val="120000"/>
              </a:lnSpc>
              <a:spcBef>
                <a:spcPts val="1200"/>
              </a:spcBef>
              <a:spcAft>
                <a:spcPts val="0"/>
              </a:spcAft>
              <a:buSzPts val="1800"/>
              <a:buChar char="●"/>
              <a:defRPr/>
            </a:lvl1pPr>
            <a:lvl2pPr indent="-342900" lvl="1" marL="914400" rtl="0" algn="l">
              <a:lnSpc>
                <a:spcPct val="120000"/>
              </a:lnSpc>
              <a:spcBef>
                <a:spcPts val="200"/>
              </a:spcBef>
              <a:spcAft>
                <a:spcPts val="0"/>
              </a:spcAft>
              <a:buClr>
                <a:srgbClr val="3F3F3F"/>
              </a:buClr>
              <a:buSzPts val="1800"/>
              <a:buChar char="○"/>
              <a:defRPr/>
            </a:lvl2pPr>
            <a:lvl3pPr indent="-342900" lvl="2" marL="1371600" rtl="0" algn="l">
              <a:lnSpc>
                <a:spcPct val="120000"/>
              </a:lnSpc>
              <a:spcBef>
                <a:spcPts val="400"/>
              </a:spcBef>
              <a:spcAft>
                <a:spcPts val="0"/>
              </a:spcAft>
              <a:buClr>
                <a:srgbClr val="3F3F3F"/>
              </a:buClr>
              <a:buSzPts val="1800"/>
              <a:buChar char="■"/>
              <a:defRPr/>
            </a:lvl3pPr>
            <a:lvl4pPr indent="-342900" lvl="3" marL="1828800" rtl="0" algn="l">
              <a:lnSpc>
                <a:spcPct val="120000"/>
              </a:lnSpc>
              <a:spcBef>
                <a:spcPts val="400"/>
              </a:spcBef>
              <a:spcAft>
                <a:spcPts val="0"/>
              </a:spcAft>
              <a:buClr>
                <a:srgbClr val="3F3F3F"/>
              </a:buClr>
              <a:buSzPts val="1800"/>
              <a:buChar char="●"/>
              <a:defRPr/>
            </a:lvl4pPr>
            <a:lvl5pPr indent="-342900" lvl="4" marL="2286000" rtl="0" algn="l">
              <a:lnSpc>
                <a:spcPct val="12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1361" name="Google Shape;1361;p33"/>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2" name="Google Shape;1362;p3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3" name="Google Shape;1363;p33"/>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bg>
      <p:bgPr>
        <a:solidFill>
          <a:schemeClr val="lt1"/>
        </a:solidFill>
      </p:bgPr>
    </p:bg>
    <p:spTree>
      <p:nvGrpSpPr>
        <p:cNvPr id="1364" name="Shape 1364"/>
        <p:cNvGrpSpPr/>
        <p:nvPr/>
      </p:nvGrpSpPr>
      <p:grpSpPr>
        <a:xfrm>
          <a:off x="0" y="0"/>
          <a:ext cx="0" cy="0"/>
          <a:chOff x="0" y="0"/>
          <a:chExt cx="0" cy="0"/>
        </a:xfrm>
      </p:grpSpPr>
      <p:sp>
        <p:nvSpPr>
          <p:cNvPr id="1365" name="Google Shape;1365;p34"/>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4"/>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262626"/>
              </a:buClr>
              <a:buSzPts val="8000"/>
              <a:buFont typeface="Open Sans"/>
              <a:buNone/>
              <a:defRPr b="0" sz="8000">
                <a:solidFill>
                  <a:srgbClr val="26262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67" name="Google Shape;1367;p34"/>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200"/>
              </a:spcBef>
              <a:spcAft>
                <a:spcPts val="0"/>
              </a:spcAft>
              <a:buSzPts val="2400"/>
              <a:buNone/>
              <a:defRPr sz="2400" cap="none">
                <a:solidFill>
                  <a:schemeClr val="dk1"/>
                </a:solidFill>
                <a:latin typeface="Open Sans"/>
                <a:ea typeface="Open Sans"/>
                <a:cs typeface="Open Sans"/>
                <a:sym typeface="Open Sans"/>
              </a:defRPr>
            </a:lvl1pPr>
            <a:lvl2pPr indent="-228600" lvl="1" marL="914400" rtl="0" algn="l">
              <a:lnSpc>
                <a:spcPct val="120000"/>
              </a:lnSpc>
              <a:spcBef>
                <a:spcPts val="200"/>
              </a:spcBef>
              <a:spcAft>
                <a:spcPts val="0"/>
              </a:spcAft>
              <a:buClr>
                <a:srgbClr val="888888"/>
              </a:buClr>
              <a:buSzPts val="1800"/>
              <a:buNone/>
              <a:defRPr sz="1800">
                <a:solidFill>
                  <a:srgbClr val="888888"/>
                </a:solidFill>
              </a:defRPr>
            </a:lvl2pPr>
            <a:lvl3pPr indent="-228600" lvl="2" marL="1371600" rtl="0" algn="l">
              <a:lnSpc>
                <a:spcPct val="120000"/>
              </a:lnSpc>
              <a:spcBef>
                <a:spcPts val="400"/>
              </a:spcBef>
              <a:spcAft>
                <a:spcPts val="0"/>
              </a:spcAft>
              <a:buClr>
                <a:srgbClr val="888888"/>
              </a:buClr>
              <a:buSzPts val="1600"/>
              <a:buNone/>
              <a:defRPr sz="1600">
                <a:solidFill>
                  <a:srgbClr val="888888"/>
                </a:solidFill>
              </a:defRPr>
            </a:lvl3pPr>
            <a:lvl4pPr indent="-228600" lvl="3" marL="1828800" rtl="0" algn="l">
              <a:lnSpc>
                <a:spcPct val="120000"/>
              </a:lnSpc>
              <a:spcBef>
                <a:spcPts val="400"/>
              </a:spcBef>
              <a:spcAft>
                <a:spcPts val="0"/>
              </a:spcAft>
              <a:buClr>
                <a:srgbClr val="888888"/>
              </a:buClr>
              <a:buSzPts val="1400"/>
              <a:buNone/>
              <a:defRPr sz="1400">
                <a:solidFill>
                  <a:srgbClr val="888888"/>
                </a:solidFill>
              </a:defRPr>
            </a:lvl4pPr>
            <a:lvl5pPr indent="-228600" lvl="4" marL="2286000" rtl="0" algn="l">
              <a:lnSpc>
                <a:spcPct val="120000"/>
              </a:lnSpc>
              <a:spcBef>
                <a:spcPts val="400"/>
              </a:spcBef>
              <a:spcAft>
                <a:spcPts val="0"/>
              </a:spcAft>
              <a:buClr>
                <a:srgbClr val="888888"/>
              </a:buClr>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cxnSp>
        <p:nvCxnSpPr>
          <p:cNvPr id="1368" name="Google Shape;1368;p34"/>
          <p:cNvCxnSpPr/>
          <p:nvPr/>
        </p:nvCxnSpPr>
        <p:spPr>
          <a:xfrm>
            <a:off x="1207658" y="4485132"/>
            <a:ext cx="9875400" cy="0"/>
          </a:xfrm>
          <a:prstGeom prst="straightConnector1">
            <a:avLst/>
          </a:prstGeom>
          <a:noFill/>
          <a:ln cap="flat" cmpd="sng" w="12700">
            <a:solidFill>
              <a:srgbClr val="3F3F3F"/>
            </a:solidFill>
            <a:prstDash val="solid"/>
            <a:round/>
            <a:headEnd len="sm" w="sm" type="none"/>
            <a:tailEnd len="sm" w="sm" type="none"/>
          </a:ln>
        </p:spPr>
      </p:cxnSp>
      <p:sp>
        <p:nvSpPr>
          <p:cNvPr id="1369" name="Google Shape;1369;p34"/>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0" name="Google Shape;1370;p3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1" name="Google Shape;1371;p34"/>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372" name="Shape 1372"/>
        <p:cNvGrpSpPr/>
        <p:nvPr/>
      </p:nvGrpSpPr>
      <p:grpSpPr>
        <a:xfrm>
          <a:off x="0" y="0"/>
          <a:ext cx="0" cy="0"/>
          <a:chOff x="0" y="0"/>
          <a:chExt cx="0" cy="0"/>
        </a:xfrm>
      </p:grpSpPr>
      <p:sp>
        <p:nvSpPr>
          <p:cNvPr id="1373" name="Google Shape;1373;p35"/>
          <p:cNvSpPr/>
          <p:nvPr/>
        </p:nvSpPr>
        <p:spPr>
          <a:xfrm>
            <a:off x="0" y="4578350"/>
            <a:ext cx="12188700" cy="22797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5"/>
          <p:cNvSpPr/>
          <p:nvPr>
            <p:ph idx="2" type="pic"/>
          </p:nvPr>
        </p:nvSpPr>
        <p:spPr>
          <a:xfrm>
            <a:off x="15" y="0"/>
            <a:ext cx="12192000" cy="4578300"/>
          </a:xfrm>
          <a:prstGeom prst="rect">
            <a:avLst/>
          </a:prstGeom>
          <a:solidFill>
            <a:srgbClr val="D8D8D8"/>
          </a:solidFill>
          <a:ln>
            <a:noFill/>
          </a:ln>
        </p:spPr>
        <p:txBody>
          <a:bodyPr anchorCtr="0" anchor="t" bIns="45700" lIns="457200" spcFirstLastPara="1" rIns="0" wrap="square" tIns="457200">
            <a:noAutofit/>
          </a:bodyPr>
          <a:lstStyle>
            <a:lvl1pPr lvl="0" marR="0" rtl="0" algn="l">
              <a:lnSpc>
                <a:spcPct val="120000"/>
              </a:lnSpc>
              <a:spcBef>
                <a:spcPts val="1200"/>
              </a:spcBef>
              <a:spcAft>
                <a:spcPts val="0"/>
              </a:spcAft>
              <a:buClr>
                <a:schemeClr val="accent1"/>
              </a:buClr>
              <a:buSzPts val="3200"/>
              <a:buFont typeface="Arial"/>
              <a:buNone/>
              <a:defRPr b="0" i="0" sz="3200" u="none" cap="none" strike="noStrike">
                <a:solidFill>
                  <a:srgbClr val="3F3F3F"/>
                </a:solidFill>
                <a:latin typeface="Open Sans"/>
                <a:ea typeface="Open Sans"/>
                <a:cs typeface="Open Sans"/>
                <a:sym typeface="Open Sans"/>
              </a:defRPr>
            </a:lvl1pPr>
            <a:lvl2pPr lvl="1" marR="0" rtl="0" algn="l">
              <a:lnSpc>
                <a:spcPct val="120000"/>
              </a:lnSpc>
              <a:spcBef>
                <a:spcPts val="200"/>
              </a:spcBef>
              <a:spcAft>
                <a:spcPts val="0"/>
              </a:spcAft>
              <a:buClr>
                <a:srgbClr val="3F3F3F"/>
              </a:buClr>
              <a:buSzPts val="2800"/>
              <a:buFont typeface="Arial"/>
              <a:buNone/>
              <a:defRPr b="0" i="0" sz="2800" u="none" cap="none" strike="noStrike">
                <a:solidFill>
                  <a:srgbClr val="3F3F3F"/>
                </a:solidFill>
                <a:latin typeface="Open Sans"/>
                <a:ea typeface="Open Sans"/>
                <a:cs typeface="Open Sans"/>
                <a:sym typeface="Open Sans"/>
              </a:defRPr>
            </a:lvl2pPr>
            <a:lvl3pPr lvl="2" marR="0" rtl="0" algn="l">
              <a:lnSpc>
                <a:spcPct val="120000"/>
              </a:lnSpc>
              <a:spcBef>
                <a:spcPts val="400"/>
              </a:spcBef>
              <a:spcAft>
                <a:spcPts val="0"/>
              </a:spcAft>
              <a:buClr>
                <a:srgbClr val="3F3F3F"/>
              </a:buClr>
              <a:buSzPts val="2400"/>
              <a:buFont typeface="Arial"/>
              <a:buNone/>
              <a:defRPr b="0" i="0" sz="2400" u="none" cap="none" strike="noStrike">
                <a:solidFill>
                  <a:srgbClr val="3F3F3F"/>
                </a:solidFill>
                <a:latin typeface="Open Sans"/>
                <a:ea typeface="Open Sans"/>
                <a:cs typeface="Open Sans"/>
                <a:sym typeface="Open Sans"/>
              </a:defRPr>
            </a:lvl3pPr>
            <a:lvl4pPr lvl="3" marR="0" rtl="0" algn="l">
              <a:lnSpc>
                <a:spcPct val="120000"/>
              </a:lnSpc>
              <a:spcBef>
                <a:spcPts val="400"/>
              </a:spcBef>
              <a:spcAft>
                <a:spcPts val="0"/>
              </a:spcAft>
              <a:buClr>
                <a:srgbClr val="3F3F3F"/>
              </a:buClr>
              <a:buSzPts val="2000"/>
              <a:buFont typeface="Arial"/>
              <a:buNone/>
              <a:defRPr b="0" i="0" sz="2000" u="none" cap="none" strike="noStrike">
                <a:solidFill>
                  <a:srgbClr val="3F3F3F"/>
                </a:solidFill>
                <a:latin typeface="Open Sans"/>
                <a:ea typeface="Open Sans"/>
                <a:cs typeface="Open Sans"/>
                <a:sym typeface="Open Sans"/>
              </a:defRPr>
            </a:lvl4pPr>
            <a:lvl5pPr lvl="4" marR="0" rtl="0" algn="l">
              <a:lnSpc>
                <a:spcPct val="120000"/>
              </a:lnSpc>
              <a:spcBef>
                <a:spcPts val="400"/>
              </a:spcBef>
              <a:spcAft>
                <a:spcPts val="0"/>
              </a:spcAft>
              <a:buClr>
                <a:srgbClr val="3F3F3F"/>
              </a:buClr>
              <a:buSzPts val="2000"/>
              <a:buFont typeface="Arial"/>
              <a:buNone/>
              <a:defRPr b="0" i="0" sz="2000" u="none" cap="none" strike="noStrike">
                <a:solidFill>
                  <a:srgbClr val="3F3F3F"/>
                </a:solidFill>
                <a:latin typeface="Open Sans"/>
                <a:ea typeface="Open Sans"/>
                <a:cs typeface="Open Sans"/>
                <a:sym typeface="Open Sans"/>
              </a:defRPr>
            </a:lvl5pPr>
            <a:lvl6pPr lvl="5" marR="0" rtl="0" algn="l">
              <a:lnSpc>
                <a:spcPct val="90000"/>
              </a:lnSpc>
              <a:spcBef>
                <a:spcPts val="400"/>
              </a:spcBef>
              <a:spcAft>
                <a:spcPts val="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6pPr>
            <a:lvl7pPr lvl="6" marR="0" rtl="0" algn="l">
              <a:lnSpc>
                <a:spcPct val="90000"/>
              </a:lnSpc>
              <a:spcBef>
                <a:spcPts val="400"/>
              </a:spcBef>
              <a:spcAft>
                <a:spcPts val="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7pPr>
            <a:lvl8pPr lvl="7" marR="0" rtl="0" algn="l">
              <a:lnSpc>
                <a:spcPct val="90000"/>
              </a:lnSpc>
              <a:spcBef>
                <a:spcPts val="400"/>
              </a:spcBef>
              <a:spcAft>
                <a:spcPts val="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8pPr>
            <a:lvl9pPr lvl="8" marR="0" rtl="0" algn="l">
              <a:lnSpc>
                <a:spcPct val="90000"/>
              </a:lnSpc>
              <a:spcBef>
                <a:spcPts val="400"/>
              </a:spcBef>
              <a:spcAft>
                <a:spcPts val="40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9pPr>
          </a:lstStyle>
          <a:p/>
        </p:txBody>
      </p:sp>
      <p:sp>
        <p:nvSpPr>
          <p:cNvPr id="1375" name="Google Shape;1375;p35"/>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rtl="0" algn="l">
              <a:lnSpc>
                <a:spcPct val="90000"/>
              </a:lnSpc>
              <a:spcBef>
                <a:spcPts val="0"/>
              </a:spcBef>
              <a:spcAft>
                <a:spcPts val="0"/>
              </a:spcAft>
              <a:buClr>
                <a:srgbClr val="FFFFFF"/>
              </a:buClr>
              <a:buSzPts val="3600"/>
              <a:buFont typeface="Open Sans"/>
              <a:buNone/>
              <a:defRPr b="0" sz="36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6" name="Google Shape;1376;p35"/>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rmAutofit/>
          </a:bodyPr>
          <a:lstStyle>
            <a:lvl1pPr indent="-228600" lvl="0" marL="457200" rtl="0" algn="l">
              <a:lnSpc>
                <a:spcPct val="120000"/>
              </a:lnSpc>
              <a:spcBef>
                <a:spcPts val="0"/>
              </a:spcBef>
              <a:spcAft>
                <a:spcPts val="0"/>
              </a:spcAft>
              <a:buSzPts val="1800"/>
              <a:buNone/>
              <a:defRPr sz="1800">
                <a:solidFill>
                  <a:srgbClr val="FFFFFF"/>
                </a:solidFill>
              </a:defRPr>
            </a:lvl1pPr>
            <a:lvl2pPr indent="-228600" lvl="1" marL="914400" rtl="0" algn="l">
              <a:lnSpc>
                <a:spcPct val="120000"/>
              </a:lnSpc>
              <a:spcBef>
                <a:spcPts val="600"/>
              </a:spcBef>
              <a:spcAft>
                <a:spcPts val="0"/>
              </a:spcAft>
              <a:buClr>
                <a:srgbClr val="3F3F3F"/>
              </a:buClr>
              <a:buSzPts val="1200"/>
              <a:buNone/>
              <a:defRPr sz="1200"/>
            </a:lvl2pPr>
            <a:lvl3pPr indent="-228600" lvl="2" marL="1371600" rtl="0" algn="l">
              <a:lnSpc>
                <a:spcPct val="120000"/>
              </a:lnSpc>
              <a:spcBef>
                <a:spcPts val="400"/>
              </a:spcBef>
              <a:spcAft>
                <a:spcPts val="0"/>
              </a:spcAft>
              <a:buClr>
                <a:srgbClr val="3F3F3F"/>
              </a:buClr>
              <a:buSzPts val="1000"/>
              <a:buNone/>
              <a:defRPr sz="1000"/>
            </a:lvl3pPr>
            <a:lvl4pPr indent="-228600" lvl="3" marL="1828800" rtl="0" algn="l">
              <a:lnSpc>
                <a:spcPct val="120000"/>
              </a:lnSpc>
              <a:spcBef>
                <a:spcPts val="400"/>
              </a:spcBef>
              <a:spcAft>
                <a:spcPts val="0"/>
              </a:spcAft>
              <a:buClr>
                <a:srgbClr val="3F3F3F"/>
              </a:buClr>
              <a:buSzPts val="900"/>
              <a:buNone/>
              <a:defRPr sz="900"/>
            </a:lvl4pPr>
            <a:lvl5pPr indent="-228600" lvl="4" marL="2286000" rtl="0" algn="l">
              <a:lnSpc>
                <a:spcPct val="120000"/>
              </a:lnSpc>
              <a:spcBef>
                <a:spcPts val="400"/>
              </a:spcBef>
              <a:spcAft>
                <a:spcPts val="0"/>
              </a:spcAft>
              <a:buClr>
                <a:srgbClr val="3F3F3F"/>
              </a:buClr>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1377" name="Google Shape;1377;p35"/>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8" name="Google Shape;1378;p35"/>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9" name="Google Shape;1379;p35"/>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3" name="Shape 1383"/>
        <p:cNvGrpSpPr/>
        <p:nvPr/>
      </p:nvGrpSpPr>
      <p:grpSpPr>
        <a:xfrm>
          <a:off x="0" y="0"/>
          <a:ext cx="0" cy="0"/>
          <a:chOff x="0" y="0"/>
          <a:chExt cx="0" cy="0"/>
        </a:xfrm>
      </p:grpSpPr>
      <p:grpSp>
        <p:nvGrpSpPr>
          <p:cNvPr id="1384" name="Google Shape;1384;p37"/>
          <p:cNvGrpSpPr/>
          <p:nvPr/>
        </p:nvGrpSpPr>
        <p:grpSpPr>
          <a:xfrm>
            <a:off x="-52" y="0"/>
            <a:ext cx="12191638" cy="6857829"/>
            <a:chOff x="-19200" y="0"/>
            <a:chExt cx="9163200" cy="5143500"/>
          </a:xfrm>
        </p:grpSpPr>
        <p:cxnSp>
          <p:nvCxnSpPr>
            <p:cNvPr id="1385" name="Google Shape;1385;p3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86" name="Google Shape;1386;p3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87" name="Google Shape;1387;p3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3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89" name="Google Shape;1389;p3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0" name="Google Shape;1390;p3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1" name="Google Shape;1391;p3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2" name="Google Shape;1392;p3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3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4" name="Google Shape;1394;p3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3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6" name="Google Shape;1396;p3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7" name="Google Shape;1397;p3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8" name="Google Shape;1398;p3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3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3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01" name="Google Shape;1401;p3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02" name="Google Shape;1402;p3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03" name="Google Shape;1403;p3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04" name="Google Shape;1404;p3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05" name="Google Shape;1405;p3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06" name="Google Shape;1406;p3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07" name="Google Shape;1407;p3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08" name="Google Shape;1408;p3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09" name="Google Shape;1409;p3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10" name="Google Shape;1410;p3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11" name="Google Shape;1411;p3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12" name="Google Shape;1412;p3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413" name="Google Shape;1413;p37"/>
          <p:cNvSpPr/>
          <p:nvPr/>
        </p:nvSpPr>
        <p:spPr>
          <a:xfrm>
            <a:off x="5747733" y="719197"/>
            <a:ext cx="2992455" cy="1076174"/>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4" name="Google Shape;1414;p37"/>
          <p:cNvSpPr/>
          <p:nvPr/>
        </p:nvSpPr>
        <p:spPr>
          <a:xfrm>
            <a:off x="8608799" y="512733"/>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15" name="Google Shape;1415;p37"/>
          <p:cNvGrpSpPr/>
          <p:nvPr/>
        </p:nvGrpSpPr>
        <p:grpSpPr>
          <a:xfrm>
            <a:off x="797769" y="3733170"/>
            <a:ext cx="2838158" cy="3708138"/>
            <a:chOff x="554456" y="2624159"/>
            <a:chExt cx="2397903" cy="3132932"/>
          </a:xfrm>
        </p:grpSpPr>
        <p:sp>
          <p:nvSpPr>
            <p:cNvPr id="1416" name="Google Shape;1416;p37"/>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7" name="Google Shape;1417;p37"/>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8" name="Google Shape;1418;p37"/>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9" name="Google Shape;1419;p37"/>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0" name="Google Shape;1420;p37"/>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1" name="Google Shape;1421;p37"/>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2" name="Google Shape;1422;p37"/>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3" name="Google Shape;1423;p37"/>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4" name="Google Shape;1424;p37"/>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5" name="Google Shape;1425;p37"/>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6" name="Google Shape;1426;p37"/>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7" name="Google Shape;1427;p37"/>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8" name="Google Shape;1428;p37"/>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29" name="Google Shape;1429;p37"/>
          <p:cNvGrpSpPr/>
          <p:nvPr/>
        </p:nvGrpSpPr>
        <p:grpSpPr>
          <a:xfrm>
            <a:off x="3412115" y="5089583"/>
            <a:ext cx="1352500" cy="573986"/>
            <a:chOff x="2559150" y="3516550"/>
            <a:chExt cx="1014400" cy="430500"/>
          </a:xfrm>
        </p:grpSpPr>
        <p:cxnSp>
          <p:nvCxnSpPr>
            <p:cNvPr id="1430" name="Google Shape;1430;p37"/>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431" name="Google Shape;1431;p37"/>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432" name="Google Shape;1432;p37"/>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433" name="Google Shape;1433;p37"/>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grpSp>
        <p:nvGrpSpPr>
          <p:cNvPr id="1434" name="Google Shape;1434;p37"/>
          <p:cNvGrpSpPr/>
          <p:nvPr/>
        </p:nvGrpSpPr>
        <p:grpSpPr>
          <a:xfrm>
            <a:off x="-215383" y="5089583"/>
            <a:ext cx="1002197" cy="573986"/>
            <a:chOff x="2821883" y="3516550"/>
            <a:chExt cx="751667" cy="430500"/>
          </a:xfrm>
        </p:grpSpPr>
        <p:cxnSp>
          <p:nvCxnSpPr>
            <p:cNvPr id="1435" name="Google Shape;1435;p37"/>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436" name="Google Shape;1436;p37"/>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1437" name="Google Shape;1437;p37"/>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sp>
        <p:nvSpPr>
          <p:cNvPr id="1438" name="Google Shape;1438;p37"/>
          <p:cNvSpPr/>
          <p:nvPr/>
        </p:nvSpPr>
        <p:spPr>
          <a:xfrm>
            <a:off x="-593050" y="-629433"/>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39" name="Google Shape;1439;p37"/>
          <p:cNvSpPr/>
          <p:nvPr/>
        </p:nvSpPr>
        <p:spPr>
          <a:xfrm>
            <a:off x="10443200" y="5381467"/>
            <a:ext cx="797700" cy="797700"/>
          </a:xfrm>
          <a:prstGeom prst="rect">
            <a:avLst/>
          </a:prstGeom>
          <a:solidFill>
            <a:schemeClr val="dk2"/>
          </a:solid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0" name="Google Shape;1440;p37"/>
          <p:cNvSpPr/>
          <p:nvPr/>
        </p:nvSpPr>
        <p:spPr>
          <a:xfrm>
            <a:off x="10097300" y="5710133"/>
            <a:ext cx="797700" cy="7977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1" name="Google Shape;1441;p37"/>
          <p:cNvSpPr/>
          <p:nvPr/>
        </p:nvSpPr>
        <p:spPr>
          <a:xfrm>
            <a:off x="-729250" y="-775367"/>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2" name="Google Shape;1442;p37"/>
          <p:cNvSpPr/>
          <p:nvPr/>
        </p:nvSpPr>
        <p:spPr>
          <a:xfrm rot="-5400000">
            <a:off x="10762038" y="-19"/>
            <a:ext cx="1429981" cy="14299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3" name="Google Shape;1443;p37"/>
          <p:cNvSpPr/>
          <p:nvPr/>
        </p:nvSpPr>
        <p:spPr>
          <a:xfrm>
            <a:off x="11478983" y="2417667"/>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4" name="Google Shape;1444;p37"/>
          <p:cNvSpPr/>
          <p:nvPr/>
        </p:nvSpPr>
        <p:spPr>
          <a:xfrm>
            <a:off x="11342783" y="2271733"/>
            <a:ext cx="1874458" cy="1874553"/>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5" name="Google Shape;1445;p37"/>
          <p:cNvSpPr txBox="1"/>
          <p:nvPr>
            <p:ph idx="1" type="subTitle"/>
          </p:nvPr>
        </p:nvSpPr>
        <p:spPr>
          <a:xfrm>
            <a:off x="5122700" y="4895300"/>
            <a:ext cx="3719700" cy="9627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3700"/>
              <a:buNone/>
              <a:defRPr/>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446" name="Google Shape;1446;p37"/>
          <p:cNvSpPr txBox="1"/>
          <p:nvPr>
            <p:ph idx="2" type="subTitle"/>
          </p:nvPr>
        </p:nvSpPr>
        <p:spPr>
          <a:xfrm>
            <a:off x="8511168" y="3760233"/>
            <a:ext cx="1999500" cy="5364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1pPr>
            <a:lvl2pPr lvl="1"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2pPr>
            <a:lvl3pPr lvl="2"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3pPr>
            <a:lvl4pPr lvl="3"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4pPr>
            <a:lvl5pPr lvl="4"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5pPr>
            <a:lvl6pPr lvl="5"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6pPr>
            <a:lvl7pPr lvl="6"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7pPr>
            <a:lvl8pPr lvl="7"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8pPr>
            <a:lvl9pPr lvl="8" rtl="0" algn="ctr">
              <a:lnSpc>
                <a:spcPct val="100000"/>
              </a:lnSpc>
              <a:spcBef>
                <a:spcPts val="0"/>
              </a:spcBef>
              <a:spcAft>
                <a:spcPts val="0"/>
              </a:spcAft>
              <a:buSzPts val="3200"/>
              <a:buFont typeface="Open Sans ExtraBold"/>
              <a:buNone/>
              <a:defRPr sz="3200">
                <a:latin typeface="Open Sans ExtraBold"/>
                <a:ea typeface="Open Sans ExtraBold"/>
                <a:cs typeface="Open Sans ExtraBold"/>
                <a:sym typeface="Open Sans ExtraBold"/>
              </a:defRPr>
            </a:lvl9pPr>
          </a:lstStyle>
          <a:p/>
        </p:txBody>
      </p:sp>
      <p:grpSp>
        <p:nvGrpSpPr>
          <p:cNvPr id="1447" name="Google Shape;1447;p37"/>
          <p:cNvGrpSpPr/>
          <p:nvPr/>
        </p:nvGrpSpPr>
        <p:grpSpPr>
          <a:xfrm>
            <a:off x="2489864" y="4771300"/>
            <a:ext cx="4175310" cy="1785122"/>
            <a:chOff x="2626239" y="3550"/>
            <a:chExt cx="3131561" cy="1338875"/>
          </a:xfrm>
        </p:grpSpPr>
        <p:sp>
          <p:nvSpPr>
            <p:cNvPr id="1448" name="Google Shape;1448;p37"/>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9" name="Google Shape;1449;p37"/>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50" name="Google Shape;1450;p37"/>
          <p:cNvGrpSpPr/>
          <p:nvPr/>
        </p:nvGrpSpPr>
        <p:grpSpPr>
          <a:xfrm>
            <a:off x="1015005" y="1392775"/>
            <a:ext cx="4360666" cy="1765127"/>
            <a:chOff x="713400" y="701325"/>
            <a:chExt cx="3853200" cy="1323878"/>
          </a:xfrm>
        </p:grpSpPr>
        <p:sp>
          <p:nvSpPr>
            <p:cNvPr id="1451" name="Google Shape;1451;p37"/>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2" name="Google Shape;1452;p37"/>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453" name="Google Shape;1453;p37"/>
          <p:cNvGrpSpPr/>
          <p:nvPr/>
        </p:nvGrpSpPr>
        <p:grpSpPr>
          <a:xfrm>
            <a:off x="2912113" y="3145871"/>
            <a:ext cx="4360666" cy="1765127"/>
            <a:chOff x="713400" y="701325"/>
            <a:chExt cx="3853200" cy="1323878"/>
          </a:xfrm>
        </p:grpSpPr>
        <p:sp>
          <p:nvSpPr>
            <p:cNvPr id="1454" name="Google Shape;1454;p37"/>
            <p:cNvSpPr/>
            <p:nvPr/>
          </p:nvSpPr>
          <p:spPr>
            <a:xfrm>
              <a:off x="713400" y="845603"/>
              <a:ext cx="3853200" cy="11796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55" name="Google Shape;1455;p37"/>
            <p:cNvSpPr/>
            <p:nvPr/>
          </p:nvSpPr>
          <p:spPr>
            <a:xfrm>
              <a:off x="713400" y="701325"/>
              <a:ext cx="3853200" cy="11796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56" name="Google Shape;1456;p37"/>
          <p:cNvSpPr txBox="1"/>
          <p:nvPr>
            <p:ph type="title"/>
          </p:nvPr>
        </p:nvSpPr>
        <p:spPr>
          <a:xfrm>
            <a:off x="1179225" y="1523719"/>
            <a:ext cx="4032300" cy="1284000"/>
          </a:xfrm>
          <a:prstGeom prst="rect">
            <a:avLst/>
          </a:prstGeom>
        </p:spPr>
        <p:txBody>
          <a:bodyPr anchorCtr="0" anchor="ctr" bIns="121900" lIns="121900" spcFirstLastPara="1" rIns="121900" wrap="square" tIns="121900">
            <a:noAutofit/>
          </a:bodyPr>
          <a:lstStyle>
            <a:lvl1pPr lvl="0" rtl="0" algn="ctr">
              <a:spcBef>
                <a:spcPts val="0"/>
              </a:spcBef>
              <a:spcAft>
                <a:spcPts val="0"/>
              </a:spcAft>
              <a:buNone/>
              <a:defRPr sz="8000">
                <a:solidFill>
                  <a:schemeClr val="lt1"/>
                </a:solidFill>
              </a:defRPr>
            </a:lvl1pPr>
            <a:lvl2pPr lvl="1" rtl="0">
              <a:spcBef>
                <a:spcPts val="0"/>
              </a:spcBef>
              <a:spcAft>
                <a:spcPts val="0"/>
              </a:spcAft>
              <a:buNone/>
              <a:defRPr sz="8000">
                <a:solidFill>
                  <a:schemeClr val="lt1"/>
                </a:solidFill>
              </a:defRPr>
            </a:lvl2pPr>
            <a:lvl3pPr lvl="2" rtl="0">
              <a:spcBef>
                <a:spcPts val="0"/>
              </a:spcBef>
              <a:spcAft>
                <a:spcPts val="0"/>
              </a:spcAft>
              <a:buNone/>
              <a:defRPr sz="8000">
                <a:solidFill>
                  <a:schemeClr val="lt1"/>
                </a:solidFill>
              </a:defRPr>
            </a:lvl3pPr>
            <a:lvl4pPr lvl="3" rtl="0">
              <a:spcBef>
                <a:spcPts val="0"/>
              </a:spcBef>
              <a:spcAft>
                <a:spcPts val="0"/>
              </a:spcAft>
              <a:buNone/>
              <a:defRPr sz="8000">
                <a:solidFill>
                  <a:schemeClr val="lt1"/>
                </a:solidFill>
              </a:defRPr>
            </a:lvl4pPr>
            <a:lvl5pPr lvl="4" rtl="0">
              <a:spcBef>
                <a:spcPts val="0"/>
              </a:spcBef>
              <a:spcAft>
                <a:spcPts val="0"/>
              </a:spcAft>
              <a:buNone/>
              <a:defRPr sz="8000">
                <a:solidFill>
                  <a:schemeClr val="lt1"/>
                </a:solidFill>
              </a:defRPr>
            </a:lvl5pPr>
            <a:lvl6pPr lvl="5" rtl="0">
              <a:spcBef>
                <a:spcPts val="0"/>
              </a:spcBef>
              <a:spcAft>
                <a:spcPts val="0"/>
              </a:spcAft>
              <a:buNone/>
              <a:defRPr sz="8000">
                <a:solidFill>
                  <a:schemeClr val="lt1"/>
                </a:solidFill>
              </a:defRPr>
            </a:lvl6pPr>
            <a:lvl7pPr lvl="6" rtl="0">
              <a:spcBef>
                <a:spcPts val="0"/>
              </a:spcBef>
              <a:spcAft>
                <a:spcPts val="0"/>
              </a:spcAft>
              <a:buNone/>
              <a:defRPr sz="8000">
                <a:solidFill>
                  <a:schemeClr val="lt1"/>
                </a:solidFill>
              </a:defRPr>
            </a:lvl7pPr>
            <a:lvl8pPr lvl="7" rtl="0">
              <a:spcBef>
                <a:spcPts val="0"/>
              </a:spcBef>
              <a:spcAft>
                <a:spcPts val="0"/>
              </a:spcAft>
              <a:buNone/>
              <a:defRPr sz="8000">
                <a:solidFill>
                  <a:schemeClr val="lt1"/>
                </a:solidFill>
              </a:defRPr>
            </a:lvl8pPr>
            <a:lvl9pPr lvl="8" rtl="0">
              <a:spcBef>
                <a:spcPts val="0"/>
              </a:spcBef>
              <a:spcAft>
                <a:spcPts val="0"/>
              </a:spcAft>
              <a:buNone/>
              <a:defRPr sz="8000">
                <a:solidFill>
                  <a:schemeClr val="lt1"/>
                </a:solidFill>
              </a:defRPr>
            </a:lvl9pPr>
          </a:lstStyle>
          <a:p/>
        </p:txBody>
      </p:sp>
      <p:sp>
        <p:nvSpPr>
          <p:cNvPr id="1457" name="Google Shape;1457;p37"/>
          <p:cNvSpPr txBox="1"/>
          <p:nvPr>
            <p:ph idx="3" type="subTitle"/>
          </p:nvPr>
        </p:nvSpPr>
        <p:spPr>
          <a:xfrm>
            <a:off x="3076333" y="3305548"/>
            <a:ext cx="4035600" cy="128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1pPr>
            <a:lvl2pPr lvl="1"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2pPr>
            <a:lvl3pPr lvl="2"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3pPr>
            <a:lvl4pPr lvl="3"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4pPr>
            <a:lvl5pPr lvl="4"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5pPr>
            <a:lvl6pPr lvl="5"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6pPr>
            <a:lvl7pPr lvl="6"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7pPr>
            <a:lvl8pPr lvl="7"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8pPr>
            <a:lvl9pPr lvl="8"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8" name="Shape 1458"/>
        <p:cNvGrpSpPr/>
        <p:nvPr/>
      </p:nvGrpSpPr>
      <p:grpSpPr>
        <a:xfrm>
          <a:off x="0" y="0"/>
          <a:ext cx="0" cy="0"/>
          <a:chOff x="0" y="0"/>
          <a:chExt cx="0" cy="0"/>
        </a:xfrm>
      </p:grpSpPr>
      <p:grpSp>
        <p:nvGrpSpPr>
          <p:cNvPr id="1459" name="Google Shape;1459;p38"/>
          <p:cNvGrpSpPr/>
          <p:nvPr/>
        </p:nvGrpSpPr>
        <p:grpSpPr>
          <a:xfrm>
            <a:off x="-52" y="0"/>
            <a:ext cx="12191638" cy="6857829"/>
            <a:chOff x="-19200" y="0"/>
            <a:chExt cx="9163200" cy="5143500"/>
          </a:xfrm>
        </p:grpSpPr>
        <p:cxnSp>
          <p:nvCxnSpPr>
            <p:cNvPr id="1460" name="Google Shape;1460;p3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1" name="Google Shape;1461;p3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2" name="Google Shape;1462;p3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3" name="Google Shape;1463;p3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4" name="Google Shape;1464;p3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5" name="Google Shape;1465;p3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6" name="Google Shape;1466;p3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7" name="Google Shape;1467;p3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8" name="Google Shape;1468;p3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69" name="Google Shape;1469;p3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3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3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2" name="Google Shape;1472;p3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3" name="Google Shape;1473;p3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4" name="Google Shape;1474;p3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5" name="Google Shape;1475;p3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6" name="Google Shape;1476;p3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7" name="Google Shape;1477;p3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478" name="Google Shape;1478;p3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3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0" name="Google Shape;1480;p3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1" name="Google Shape;1481;p3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2" name="Google Shape;1482;p3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3" name="Google Shape;1483;p3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4" name="Google Shape;1484;p3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5" name="Google Shape;1485;p3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6" name="Google Shape;1486;p3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3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1488" name="Google Shape;1488;p38"/>
          <p:cNvGrpSpPr/>
          <p:nvPr/>
        </p:nvGrpSpPr>
        <p:grpSpPr>
          <a:xfrm>
            <a:off x="9960954" y="5379302"/>
            <a:ext cx="1894369" cy="1196770"/>
            <a:chOff x="4384725" y="3932425"/>
            <a:chExt cx="1420813" cy="897600"/>
          </a:xfrm>
        </p:grpSpPr>
        <p:sp>
          <p:nvSpPr>
            <p:cNvPr id="1489" name="Google Shape;1489;p38"/>
            <p:cNvSpPr/>
            <p:nvPr/>
          </p:nvSpPr>
          <p:spPr>
            <a:xfrm>
              <a:off x="4384725"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0" name="Google Shape;1490;p38"/>
            <p:cNvSpPr/>
            <p:nvPr/>
          </p:nvSpPr>
          <p:spPr>
            <a:xfrm>
              <a:off x="4676103"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1" name="Google Shape;1491;p38"/>
            <p:cNvSpPr/>
            <p:nvPr/>
          </p:nvSpPr>
          <p:spPr>
            <a:xfrm>
              <a:off x="4967481"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2" name="Google Shape;1492;p38"/>
            <p:cNvSpPr/>
            <p:nvPr/>
          </p:nvSpPr>
          <p:spPr>
            <a:xfrm>
              <a:off x="5258859"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3" name="Google Shape;1493;p38"/>
            <p:cNvSpPr/>
            <p:nvPr/>
          </p:nvSpPr>
          <p:spPr>
            <a:xfrm>
              <a:off x="5550238"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94" name="Google Shape;1494;p38"/>
          <p:cNvSpPr txBox="1"/>
          <p:nvPr>
            <p:ph type="title"/>
          </p:nvPr>
        </p:nvSpPr>
        <p:spPr>
          <a:xfrm>
            <a:off x="2882633" y="2771467"/>
            <a:ext cx="6426900" cy="1122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4800"/>
              <a:buNone/>
              <a:defRPr sz="80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95" name="Google Shape;1495;p38"/>
          <p:cNvSpPr txBox="1"/>
          <p:nvPr>
            <p:ph hasCustomPrompt="1" idx="2" type="title"/>
          </p:nvPr>
        </p:nvSpPr>
        <p:spPr>
          <a:xfrm>
            <a:off x="5408617" y="1176617"/>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lt1"/>
              </a:buClr>
              <a:buSzPts val="6300"/>
              <a:buNone/>
              <a:defRPr sz="6300">
                <a:solidFill>
                  <a:schemeClr val="lt1"/>
                </a:solidFill>
              </a:defRPr>
            </a:lvl1pPr>
            <a:lvl2pPr lvl="1"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2pPr>
            <a:lvl3pPr lvl="2"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3pPr>
            <a:lvl4pPr lvl="3"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4pPr>
            <a:lvl5pPr lvl="4"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5pPr>
            <a:lvl6pPr lvl="5"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6pPr>
            <a:lvl7pPr lvl="6"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7pPr>
            <a:lvl8pPr lvl="7"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8pPr>
            <a:lvl9pPr lvl="8" rtl="0" algn="r">
              <a:spcBef>
                <a:spcPts val="0"/>
              </a:spcBef>
              <a:spcAft>
                <a:spcPts val="0"/>
              </a:spcAft>
              <a:buClr>
                <a:schemeClr val="lt1"/>
              </a:buClr>
              <a:buSzPts val="6300"/>
              <a:buFont typeface="Libre Baskerville"/>
              <a:buNone/>
              <a:defRPr sz="6300">
                <a:solidFill>
                  <a:schemeClr val="lt1"/>
                </a:solidFill>
                <a:latin typeface="Libre Baskerville"/>
                <a:ea typeface="Libre Baskerville"/>
                <a:cs typeface="Libre Baskerville"/>
                <a:sym typeface="Libre Baskerville"/>
              </a:defRPr>
            </a:lvl9pPr>
          </a:lstStyle>
          <a:p>
            <a:r>
              <a:t>xx%</a:t>
            </a:r>
          </a:p>
        </p:txBody>
      </p:sp>
      <p:sp>
        <p:nvSpPr>
          <p:cNvPr id="1496" name="Google Shape;1496;p38"/>
          <p:cNvSpPr txBox="1"/>
          <p:nvPr>
            <p:ph idx="1" type="subTitle"/>
          </p:nvPr>
        </p:nvSpPr>
        <p:spPr>
          <a:xfrm>
            <a:off x="3377000" y="4537100"/>
            <a:ext cx="5438100" cy="890100"/>
          </a:xfrm>
          <a:prstGeom prst="rect">
            <a:avLst/>
          </a:prstGeom>
        </p:spPr>
        <p:txBody>
          <a:bodyPr anchorCtr="0" anchor="t" bIns="121900" lIns="121900" spcFirstLastPara="1" rIns="121900" wrap="square" tIns="121900">
            <a:noAutofit/>
          </a:bodyPr>
          <a:lstStyle>
            <a:lvl1pPr lvl="0" rtl="0" algn="ctr">
              <a:lnSpc>
                <a:spcPct val="115000"/>
              </a:lnSpc>
              <a:spcBef>
                <a:spcPts val="0"/>
              </a:spcBef>
              <a:spcAft>
                <a:spcPts val="0"/>
              </a:spcAft>
              <a:buSzPts val="1900"/>
              <a:buNone/>
              <a:defRPr sz="1900"/>
            </a:lvl1pPr>
            <a:lvl2pPr lvl="1" rtl="0" algn="ctr">
              <a:lnSpc>
                <a:spcPct val="100000"/>
              </a:lnSpc>
              <a:spcBef>
                <a:spcPts val="0"/>
              </a:spcBef>
              <a:spcAft>
                <a:spcPts val="0"/>
              </a:spcAft>
              <a:buSzPts val="1900"/>
              <a:buNone/>
              <a:defRPr/>
            </a:lvl2pPr>
            <a:lvl3pPr lvl="2" rtl="0" algn="ctr">
              <a:lnSpc>
                <a:spcPct val="100000"/>
              </a:lnSpc>
              <a:spcBef>
                <a:spcPts val="0"/>
              </a:spcBef>
              <a:spcAft>
                <a:spcPts val="0"/>
              </a:spcAft>
              <a:buSzPts val="1900"/>
              <a:buNone/>
              <a:defRPr/>
            </a:lvl3pPr>
            <a:lvl4pPr lvl="3" rtl="0" algn="ctr">
              <a:lnSpc>
                <a:spcPct val="100000"/>
              </a:lnSpc>
              <a:spcBef>
                <a:spcPts val="0"/>
              </a:spcBef>
              <a:spcAft>
                <a:spcPts val="0"/>
              </a:spcAft>
              <a:buSzPts val="1900"/>
              <a:buNone/>
              <a:defRPr/>
            </a:lvl4pPr>
            <a:lvl5pPr lvl="4" rtl="0" algn="ctr">
              <a:lnSpc>
                <a:spcPct val="100000"/>
              </a:lnSpc>
              <a:spcBef>
                <a:spcPts val="0"/>
              </a:spcBef>
              <a:spcAft>
                <a:spcPts val="0"/>
              </a:spcAft>
              <a:buSzPts val="1900"/>
              <a:buNone/>
              <a:defRPr/>
            </a:lvl5pPr>
            <a:lvl6pPr lvl="5" rtl="0" algn="ctr">
              <a:lnSpc>
                <a:spcPct val="100000"/>
              </a:lnSpc>
              <a:spcBef>
                <a:spcPts val="0"/>
              </a:spcBef>
              <a:spcAft>
                <a:spcPts val="0"/>
              </a:spcAft>
              <a:buSzPts val="1900"/>
              <a:buNone/>
              <a:defRPr/>
            </a:lvl6pPr>
            <a:lvl7pPr lvl="6" rtl="0" algn="ctr">
              <a:lnSpc>
                <a:spcPct val="100000"/>
              </a:lnSpc>
              <a:spcBef>
                <a:spcPts val="0"/>
              </a:spcBef>
              <a:spcAft>
                <a:spcPts val="0"/>
              </a:spcAft>
              <a:buSzPts val="1900"/>
              <a:buNone/>
              <a:defRPr/>
            </a:lvl7pPr>
            <a:lvl8pPr lvl="7" rtl="0" algn="ctr">
              <a:lnSpc>
                <a:spcPct val="100000"/>
              </a:lnSpc>
              <a:spcBef>
                <a:spcPts val="0"/>
              </a:spcBef>
              <a:spcAft>
                <a:spcPts val="0"/>
              </a:spcAft>
              <a:buSzPts val="1900"/>
              <a:buNone/>
              <a:defRPr/>
            </a:lvl8pPr>
            <a:lvl9pPr lvl="8" rtl="0" algn="ctr">
              <a:lnSpc>
                <a:spcPct val="100000"/>
              </a:lnSpc>
              <a:spcBef>
                <a:spcPts val="0"/>
              </a:spcBef>
              <a:spcAft>
                <a:spcPts val="0"/>
              </a:spcAft>
              <a:buSzPts val="1900"/>
              <a:buNone/>
              <a:defRPr/>
            </a:lvl9pPr>
          </a:lstStyle>
          <a:p/>
        </p:txBody>
      </p:sp>
      <p:grpSp>
        <p:nvGrpSpPr>
          <p:cNvPr id="1497" name="Google Shape;1497;p38"/>
          <p:cNvGrpSpPr/>
          <p:nvPr/>
        </p:nvGrpSpPr>
        <p:grpSpPr>
          <a:xfrm>
            <a:off x="613536" y="185736"/>
            <a:ext cx="2838158" cy="3708138"/>
            <a:chOff x="554456" y="2624159"/>
            <a:chExt cx="2397903" cy="3132932"/>
          </a:xfrm>
        </p:grpSpPr>
        <p:sp>
          <p:nvSpPr>
            <p:cNvPr id="1498" name="Google Shape;1498;p38"/>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9" name="Google Shape;1499;p38"/>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0" name="Google Shape;1500;p38"/>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1" name="Google Shape;1501;p38"/>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2" name="Google Shape;1502;p38"/>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3" name="Google Shape;1503;p38"/>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4" name="Google Shape;1504;p38"/>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5" name="Google Shape;1505;p38"/>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6" name="Google Shape;1506;p38"/>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7" name="Google Shape;1507;p38"/>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8" name="Google Shape;1508;p38"/>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9" name="Google Shape;1509;p38"/>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0" name="Google Shape;1510;p38"/>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11" name="Google Shape;1511;p38"/>
          <p:cNvGrpSpPr/>
          <p:nvPr/>
        </p:nvGrpSpPr>
        <p:grpSpPr>
          <a:xfrm>
            <a:off x="1592160" y="1186737"/>
            <a:ext cx="9007375" cy="4669117"/>
            <a:chOff x="1194150" y="890075"/>
            <a:chExt cx="6755700" cy="3501925"/>
          </a:xfrm>
        </p:grpSpPr>
        <p:sp>
          <p:nvSpPr>
            <p:cNvPr id="1512" name="Google Shape;1512;p38"/>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3" name="Google Shape;1513;p38"/>
            <p:cNvSpPr/>
            <p:nvPr/>
          </p:nvSpPr>
          <p:spPr>
            <a:xfrm>
              <a:off x="1194150" y="890075"/>
              <a:ext cx="6755700" cy="33633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14" name="Google Shape;1514;p38"/>
          <p:cNvSpPr/>
          <p:nvPr/>
        </p:nvSpPr>
        <p:spPr>
          <a:xfrm>
            <a:off x="8602164" y="755042"/>
            <a:ext cx="1120805" cy="112238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15" name="Google Shape;1515;p38"/>
          <p:cNvGrpSpPr/>
          <p:nvPr/>
        </p:nvGrpSpPr>
        <p:grpSpPr>
          <a:xfrm>
            <a:off x="8601925" y="623201"/>
            <a:ext cx="1120805" cy="1122380"/>
            <a:chOff x="7166950" y="4240225"/>
            <a:chExt cx="213450" cy="213750"/>
          </a:xfrm>
        </p:grpSpPr>
        <p:sp>
          <p:nvSpPr>
            <p:cNvPr id="1516" name="Google Shape;1516;p38"/>
            <p:cNvSpPr/>
            <p:nvPr/>
          </p:nvSpPr>
          <p:spPr>
            <a:xfrm>
              <a:off x="7166950" y="4240225"/>
              <a:ext cx="213450" cy="21375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7" name="Google Shape;1517;p38"/>
            <p:cNvSpPr/>
            <p:nvPr/>
          </p:nvSpPr>
          <p:spPr>
            <a:xfrm>
              <a:off x="7248525" y="4286375"/>
              <a:ext cx="85725" cy="85750"/>
            </a:xfrm>
            <a:custGeom>
              <a:rect b="b" l="l" r="r" t="t"/>
              <a:pathLst>
                <a:path extrusionOk="0" h="3430" w="3429">
                  <a:moveTo>
                    <a:pt x="1715" y="0"/>
                  </a:moveTo>
                  <a:cubicBezTo>
                    <a:pt x="774" y="0"/>
                    <a:pt x="0" y="774"/>
                    <a:pt x="0" y="1715"/>
                  </a:cubicBezTo>
                  <a:cubicBezTo>
                    <a:pt x="0" y="2655"/>
                    <a:pt x="774" y="3429"/>
                    <a:pt x="1715" y="3429"/>
                  </a:cubicBezTo>
                  <a:cubicBezTo>
                    <a:pt x="2667" y="3429"/>
                    <a:pt x="3429" y="2655"/>
                    <a:pt x="3429" y="1715"/>
                  </a:cubicBezTo>
                  <a:cubicBezTo>
                    <a:pt x="3429" y="774"/>
                    <a:pt x="2667" y="0"/>
                    <a:pt x="1715"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8" name="Google Shape;1518;p38"/>
            <p:cNvSpPr/>
            <p:nvPr/>
          </p:nvSpPr>
          <p:spPr>
            <a:xfrm>
              <a:off x="7213400" y="4322675"/>
              <a:ext cx="85450" cy="85450"/>
            </a:xfrm>
            <a:custGeom>
              <a:rect b="b" l="l" r="r" t="t"/>
              <a:pathLst>
                <a:path extrusionOk="0" h="3418" w="3418">
                  <a:moveTo>
                    <a:pt x="1703" y="1"/>
                  </a:moveTo>
                  <a:cubicBezTo>
                    <a:pt x="762" y="1"/>
                    <a:pt x="0" y="763"/>
                    <a:pt x="0" y="1703"/>
                  </a:cubicBezTo>
                  <a:cubicBezTo>
                    <a:pt x="0" y="2656"/>
                    <a:pt x="762" y="3418"/>
                    <a:pt x="1703" y="3418"/>
                  </a:cubicBezTo>
                  <a:cubicBezTo>
                    <a:pt x="2655" y="3418"/>
                    <a:pt x="3417" y="2656"/>
                    <a:pt x="3417" y="1703"/>
                  </a:cubicBezTo>
                  <a:cubicBezTo>
                    <a:pt x="3417" y="763"/>
                    <a:pt x="2655" y="1"/>
                    <a:pt x="1703" y="1"/>
                  </a:cubicBez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19" name="Google Shape;1519;p38"/>
          <p:cNvGrpSpPr/>
          <p:nvPr/>
        </p:nvGrpSpPr>
        <p:grpSpPr>
          <a:xfrm>
            <a:off x="266051" y="4892937"/>
            <a:ext cx="1611941" cy="1619888"/>
            <a:chOff x="1286620" y="3669795"/>
            <a:chExt cx="1208986" cy="1214947"/>
          </a:xfrm>
        </p:grpSpPr>
        <p:sp>
          <p:nvSpPr>
            <p:cNvPr id="1520" name="Google Shape;1520;p38"/>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1" name="Google Shape;1521;p38"/>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22" name="Shape 1522"/>
        <p:cNvGrpSpPr/>
        <p:nvPr/>
      </p:nvGrpSpPr>
      <p:grpSpPr>
        <a:xfrm>
          <a:off x="0" y="0"/>
          <a:ext cx="0" cy="0"/>
          <a:chOff x="0" y="0"/>
          <a:chExt cx="0" cy="0"/>
        </a:xfrm>
      </p:grpSpPr>
      <p:grpSp>
        <p:nvGrpSpPr>
          <p:cNvPr id="1523" name="Google Shape;1523;p39"/>
          <p:cNvGrpSpPr/>
          <p:nvPr/>
        </p:nvGrpSpPr>
        <p:grpSpPr>
          <a:xfrm>
            <a:off x="-52" y="0"/>
            <a:ext cx="12191638" cy="6857829"/>
            <a:chOff x="-19200" y="0"/>
            <a:chExt cx="9163200" cy="5143500"/>
          </a:xfrm>
        </p:grpSpPr>
        <p:cxnSp>
          <p:nvCxnSpPr>
            <p:cNvPr id="1524" name="Google Shape;1524;p3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3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6" name="Google Shape;1526;p3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7" name="Google Shape;1527;p3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3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29" name="Google Shape;1529;p3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0" name="Google Shape;1530;p3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1" name="Google Shape;1531;p3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2" name="Google Shape;1532;p3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3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4" name="Google Shape;1534;p3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5" name="Google Shape;1535;p3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6" name="Google Shape;1536;p3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7" name="Google Shape;1537;p3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8" name="Google Shape;1538;p3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39" name="Google Shape;1539;p3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40" name="Google Shape;1540;p3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41" name="Google Shape;1541;p3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42" name="Google Shape;1542;p3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3" name="Google Shape;1543;p3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4" name="Google Shape;1544;p3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5" name="Google Shape;1545;p3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6" name="Google Shape;1546;p3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7" name="Google Shape;1547;p3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8" name="Google Shape;1548;p3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49" name="Google Shape;1549;p3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50" name="Google Shape;1550;p3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51" name="Google Shape;1551;p3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552" name="Google Shape;1552;p39"/>
          <p:cNvSpPr/>
          <p:nvPr/>
        </p:nvSpPr>
        <p:spPr>
          <a:xfrm rot="5400000">
            <a:off x="-14" y="5428033"/>
            <a:ext cx="1429981" cy="14299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3" name="Google Shape;1553;p39"/>
          <p:cNvSpPr/>
          <p:nvPr/>
        </p:nvSpPr>
        <p:spPr>
          <a:xfrm rot="-5400000">
            <a:off x="9925469" y="45"/>
            <a:ext cx="2266486" cy="226648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4" name="Google Shape;1554;p39"/>
          <p:cNvSpPr/>
          <p:nvPr/>
        </p:nvSpPr>
        <p:spPr>
          <a:xfrm>
            <a:off x="586900" y="1381333"/>
            <a:ext cx="11018400" cy="51852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5" name="Google Shape;1555;p39"/>
          <p:cNvSpPr/>
          <p:nvPr/>
        </p:nvSpPr>
        <p:spPr>
          <a:xfrm>
            <a:off x="9834499" y="388433"/>
            <a:ext cx="272400" cy="27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6" name="Google Shape;1556;p39"/>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57" name="Google Shape;1557;p39"/>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SzPts val="2100"/>
              <a:buChar char="●"/>
              <a:defRPr sz="21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58" name="Shape 1558"/>
        <p:cNvGrpSpPr/>
        <p:nvPr/>
      </p:nvGrpSpPr>
      <p:grpSpPr>
        <a:xfrm>
          <a:off x="0" y="0"/>
          <a:ext cx="0" cy="0"/>
          <a:chOff x="0" y="0"/>
          <a:chExt cx="0" cy="0"/>
        </a:xfrm>
      </p:grpSpPr>
      <p:grpSp>
        <p:nvGrpSpPr>
          <p:cNvPr id="1559" name="Google Shape;1559;p40"/>
          <p:cNvGrpSpPr/>
          <p:nvPr/>
        </p:nvGrpSpPr>
        <p:grpSpPr>
          <a:xfrm>
            <a:off x="-52" y="0"/>
            <a:ext cx="12191638" cy="6857829"/>
            <a:chOff x="-19200" y="0"/>
            <a:chExt cx="9163200" cy="5143500"/>
          </a:xfrm>
        </p:grpSpPr>
        <p:cxnSp>
          <p:nvCxnSpPr>
            <p:cNvPr id="1560" name="Google Shape;1560;p4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1" name="Google Shape;1561;p4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2" name="Google Shape;1562;p4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3" name="Google Shape;1563;p4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4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5" name="Google Shape;1565;p4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4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7" name="Google Shape;1567;p4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8" name="Google Shape;1568;p4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69" name="Google Shape;1569;p4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0" name="Google Shape;1570;p4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1" name="Google Shape;1571;p4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2" name="Google Shape;1572;p4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3" name="Google Shape;1573;p4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4" name="Google Shape;1574;p4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5" name="Google Shape;1575;p4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6" name="Google Shape;1576;p4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7" name="Google Shape;1577;p4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578" name="Google Shape;1578;p4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79" name="Google Shape;1579;p4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0" name="Google Shape;1580;p4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1" name="Google Shape;1581;p4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2" name="Google Shape;1582;p4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3" name="Google Shape;1583;p4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4" name="Google Shape;1584;p4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5" name="Google Shape;1585;p4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6" name="Google Shape;1586;p4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587" name="Google Shape;1587;p4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588" name="Google Shape;1588;p40"/>
          <p:cNvSpPr/>
          <p:nvPr/>
        </p:nvSpPr>
        <p:spPr>
          <a:xfrm flipH="1" rot="10800000">
            <a:off x="3658367" y="2226326"/>
            <a:ext cx="3261475" cy="113942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89" name="Google Shape;1589;p40"/>
          <p:cNvSpPr/>
          <p:nvPr/>
        </p:nvSpPr>
        <p:spPr>
          <a:xfrm>
            <a:off x="6058933" y="5488900"/>
            <a:ext cx="1746790" cy="931274"/>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90" name="Google Shape;1590;p40"/>
          <p:cNvGrpSpPr/>
          <p:nvPr/>
        </p:nvGrpSpPr>
        <p:grpSpPr>
          <a:xfrm>
            <a:off x="1529877" y="3336696"/>
            <a:ext cx="4291900" cy="2812386"/>
            <a:chOff x="1194144" y="890088"/>
            <a:chExt cx="6755706" cy="3501912"/>
          </a:xfrm>
        </p:grpSpPr>
        <p:sp>
          <p:nvSpPr>
            <p:cNvPr id="1591" name="Google Shape;1591;p40"/>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2" name="Google Shape;1592;p40"/>
            <p:cNvSpPr/>
            <p:nvPr/>
          </p:nvSpPr>
          <p:spPr>
            <a:xfrm>
              <a:off x="1194144" y="890088"/>
              <a:ext cx="6755700" cy="3306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93" name="Google Shape;1593;p40"/>
          <p:cNvSpPr/>
          <p:nvPr/>
        </p:nvSpPr>
        <p:spPr>
          <a:xfrm>
            <a:off x="2201351" y="3112600"/>
            <a:ext cx="2949300" cy="632700"/>
          </a:xfrm>
          <a:prstGeom prst="roundRect">
            <a:avLst>
              <a:gd fmla="val 2268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4" name="Google Shape;1594;p40"/>
          <p:cNvSpPr/>
          <p:nvPr/>
        </p:nvSpPr>
        <p:spPr>
          <a:xfrm>
            <a:off x="2201351" y="2995800"/>
            <a:ext cx="2949300" cy="632700"/>
          </a:xfrm>
          <a:prstGeom prst="roundRect">
            <a:avLst>
              <a:gd fmla="val 2268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95" name="Google Shape;1595;p40"/>
          <p:cNvGrpSpPr/>
          <p:nvPr/>
        </p:nvGrpSpPr>
        <p:grpSpPr>
          <a:xfrm>
            <a:off x="6369910" y="3336696"/>
            <a:ext cx="4291900" cy="2812386"/>
            <a:chOff x="1194144" y="890088"/>
            <a:chExt cx="6755706" cy="3501912"/>
          </a:xfrm>
        </p:grpSpPr>
        <p:sp>
          <p:nvSpPr>
            <p:cNvPr id="1596" name="Google Shape;1596;p40"/>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7" name="Google Shape;1597;p40"/>
            <p:cNvSpPr/>
            <p:nvPr/>
          </p:nvSpPr>
          <p:spPr>
            <a:xfrm>
              <a:off x="1194144" y="890088"/>
              <a:ext cx="6755700" cy="3306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98" name="Google Shape;1598;p40"/>
          <p:cNvSpPr/>
          <p:nvPr/>
        </p:nvSpPr>
        <p:spPr>
          <a:xfrm>
            <a:off x="7041384" y="3112600"/>
            <a:ext cx="2949300" cy="632700"/>
          </a:xfrm>
          <a:prstGeom prst="roundRect">
            <a:avLst>
              <a:gd fmla="val 2268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99" name="Google Shape;1599;p40"/>
          <p:cNvSpPr/>
          <p:nvPr/>
        </p:nvSpPr>
        <p:spPr>
          <a:xfrm>
            <a:off x="7041384" y="2995800"/>
            <a:ext cx="2949300" cy="632700"/>
          </a:xfrm>
          <a:prstGeom prst="roundRect">
            <a:avLst>
              <a:gd fmla="val 2268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0" name="Google Shape;1600;p40"/>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cxnSp>
        <p:nvCxnSpPr>
          <p:cNvPr id="1601" name="Google Shape;1601;p40"/>
          <p:cNvCxnSpPr/>
          <p:nvPr/>
        </p:nvCxnSpPr>
        <p:spPr>
          <a:xfrm>
            <a:off x="0" y="2226326"/>
            <a:ext cx="3628500" cy="0"/>
          </a:xfrm>
          <a:prstGeom prst="straightConnector1">
            <a:avLst/>
          </a:prstGeom>
          <a:noFill/>
          <a:ln cap="flat" cmpd="sng" w="19050">
            <a:solidFill>
              <a:schemeClr val="dk1"/>
            </a:solidFill>
            <a:prstDash val="dash"/>
            <a:round/>
            <a:headEnd len="med" w="med" type="none"/>
            <a:tailEnd len="med" w="med" type="none"/>
          </a:ln>
        </p:spPr>
      </p:cxnSp>
      <p:grpSp>
        <p:nvGrpSpPr>
          <p:cNvPr id="1602" name="Google Shape;1602;p40"/>
          <p:cNvGrpSpPr/>
          <p:nvPr/>
        </p:nvGrpSpPr>
        <p:grpSpPr>
          <a:xfrm>
            <a:off x="-765300" y="4749348"/>
            <a:ext cx="1611941" cy="1619888"/>
            <a:chOff x="5788095" y="1364345"/>
            <a:chExt cx="1208986" cy="1214947"/>
          </a:xfrm>
        </p:grpSpPr>
        <p:sp>
          <p:nvSpPr>
            <p:cNvPr id="1603" name="Google Shape;1603;p40"/>
            <p:cNvSpPr/>
            <p:nvPr/>
          </p:nvSpPr>
          <p:spPr>
            <a:xfrm>
              <a:off x="5869991" y="14520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4" name="Google Shape;1604;p40"/>
            <p:cNvSpPr/>
            <p:nvPr/>
          </p:nvSpPr>
          <p:spPr>
            <a:xfrm>
              <a:off x="5788095" y="1364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05" name="Google Shape;1605;p40"/>
          <p:cNvGrpSpPr/>
          <p:nvPr/>
        </p:nvGrpSpPr>
        <p:grpSpPr>
          <a:xfrm>
            <a:off x="11376767" y="786681"/>
            <a:ext cx="1611941" cy="1619888"/>
            <a:chOff x="5788095" y="1364345"/>
            <a:chExt cx="1208986" cy="1214947"/>
          </a:xfrm>
        </p:grpSpPr>
        <p:sp>
          <p:nvSpPr>
            <p:cNvPr id="1606" name="Google Shape;1606;p40"/>
            <p:cNvSpPr/>
            <p:nvPr/>
          </p:nvSpPr>
          <p:spPr>
            <a:xfrm>
              <a:off x="5869991" y="14520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7" name="Google Shape;1607;p40"/>
            <p:cNvSpPr/>
            <p:nvPr/>
          </p:nvSpPr>
          <p:spPr>
            <a:xfrm>
              <a:off x="5788095" y="1364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08" name="Google Shape;1608;p40"/>
          <p:cNvSpPr/>
          <p:nvPr/>
        </p:nvSpPr>
        <p:spPr>
          <a:xfrm>
            <a:off x="7728266" y="6290967"/>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9" name="Google Shape;1609;p40"/>
          <p:cNvSpPr/>
          <p:nvPr/>
        </p:nvSpPr>
        <p:spPr>
          <a:xfrm>
            <a:off x="848994" y="2124133"/>
            <a:ext cx="204300" cy="20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0" name="Google Shape;1610;p40"/>
          <p:cNvSpPr txBox="1"/>
          <p:nvPr>
            <p:ph idx="1" type="body"/>
          </p:nvPr>
        </p:nvSpPr>
        <p:spPr>
          <a:xfrm>
            <a:off x="1776300" y="3979883"/>
            <a:ext cx="3799200" cy="1594500"/>
          </a:xfrm>
          <a:prstGeom prst="rect">
            <a:avLst/>
          </a:prstGeom>
        </p:spPr>
        <p:txBody>
          <a:bodyPr anchorCtr="0" anchor="t" bIns="121900" lIns="121900" spcFirstLastPara="1" rIns="121900" wrap="square" tIns="121900">
            <a:noAutofit/>
          </a:bodyPr>
          <a:lstStyle>
            <a:lvl1pPr indent="-349250" lvl="0" marL="457200" rtl="0" algn="ctr">
              <a:spcBef>
                <a:spcPts val="0"/>
              </a:spcBef>
              <a:spcAft>
                <a:spcPts val="0"/>
              </a:spcAft>
              <a:buSzPts val="1900"/>
              <a:buChar char="●"/>
              <a:defRPr sz="21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11" name="Google Shape;1611;p40"/>
          <p:cNvSpPr txBox="1"/>
          <p:nvPr>
            <p:ph idx="2" type="body"/>
          </p:nvPr>
        </p:nvSpPr>
        <p:spPr>
          <a:xfrm>
            <a:off x="6616433" y="3979883"/>
            <a:ext cx="3799200" cy="1594500"/>
          </a:xfrm>
          <a:prstGeom prst="rect">
            <a:avLst/>
          </a:prstGeom>
        </p:spPr>
        <p:txBody>
          <a:bodyPr anchorCtr="0" anchor="t" bIns="121900" lIns="121900" spcFirstLastPara="1" rIns="121900" wrap="square" tIns="121900">
            <a:noAutofit/>
          </a:bodyPr>
          <a:lstStyle>
            <a:lvl1pPr indent="-349250" lvl="0" marL="457200" rtl="0" algn="ctr">
              <a:spcBef>
                <a:spcPts val="0"/>
              </a:spcBef>
              <a:spcAft>
                <a:spcPts val="0"/>
              </a:spcAft>
              <a:buSzPts val="1900"/>
              <a:buChar char="●"/>
              <a:defRPr sz="21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612" name="Google Shape;1612;p40"/>
          <p:cNvSpPr txBox="1"/>
          <p:nvPr>
            <p:ph idx="3" type="ctrTitle"/>
          </p:nvPr>
        </p:nvSpPr>
        <p:spPr>
          <a:xfrm>
            <a:off x="2461351" y="3007883"/>
            <a:ext cx="2426400" cy="585300"/>
          </a:xfrm>
          <a:prstGeom prst="rect">
            <a:avLst/>
          </a:prstGeom>
        </p:spPr>
        <p:txBody>
          <a:bodyPr anchorCtr="0" anchor="b" bIns="121900" lIns="121900" spcFirstLastPara="1" rIns="121900" wrap="square" tIns="121900">
            <a:noAutofit/>
          </a:bodyPr>
          <a:lstStyle>
            <a:lvl1pPr lvl="0" rtl="0" algn="ctr">
              <a:lnSpc>
                <a:spcPct val="115000"/>
              </a:lnSpc>
              <a:spcBef>
                <a:spcPts val="0"/>
              </a:spcBef>
              <a:spcAft>
                <a:spcPts val="0"/>
              </a:spcAft>
              <a:buClr>
                <a:schemeClr val="dk2"/>
              </a:buClr>
              <a:buSzPts val="2400"/>
              <a:buNone/>
              <a:defRPr sz="2400">
                <a:solidFill>
                  <a:schemeClr val="lt1"/>
                </a:solidFill>
              </a:defRPr>
            </a:lvl1pPr>
            <a:lvl2pPr lvl="1"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1613" name="Google Shape;1613;p40"/>
          <p:cNvSpPr txBox="1"/>
          <p:nvPr>
            <p:ph idx="4" type="ctrTitle"/>
          </p:nvPr>
        </p:nvSpPr>
        <p:spPr>
          <a:xfrm>
            <a:off x="7302784" y="3007883"/>
            <a:ext cx="2426400" cy="5853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dk2"/>
              </a:buClr>
              <a:buSzPts val="2400"/>
              <a:buNone/>
              <a:defRPr sz="2400">
                <a:solidFill>
                  <a:schemeClr val="lt1"/>
                </a:solidFill>
              </a:defRPr>
            </a:lvl1pPr>
            <a:lvl2pPr lvl="1"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4" name="Shape 1614"/>
        <p:cNvGrpSpPr/>
        <p:nvPr/>
      </p:nvGrpSpPr>
      <p:grpSpPr>
        <a:xfrm>
          <a:off x="0" y="0"/>
          <a:ext cx="0" cy="0"/>
          <a:chOff x="0" y="0"/>
          <a:chExt cx="0" cy="0"/>
        </a:xfrm>
      </p:grpSpPr>
      <p:grpSp>
        <p:nvGrpSpPr>
          <p:cNvPr id="1615" name="Google Shape;1615;p41"/>
          <p:cNvGrpSpPr/>
          <p:nvPr/>
        </p:nvGrpSpPr>
        <p:grpSpPr>
          <a:xfrm>
            <a:off x="-52" y="0"/>
            <a:ext cx="12191638" cy="6857829"/>
            <a:chOff x="-19200" y="0"/>
            <a:chExt cx="9163200" cy="5143500"/>
          </a:xfrm>
        </p:grpSpPr>
        <p:cxnSp>
          <p:nvCxnSpPr>
            <p:cNvPr id="1616" name="Google Shape;1616;p4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17" name="Google Shape;1617;p4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18" name="Google Shape;1618;p4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19" name="Google Shape;1619;p4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0" name="Google Shape;1620;p4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1" name="Google Shape;1621;p4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2" name="Google Shape;1622;p4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4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4" name="Google Shape;1624;p4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5" name="Google Shape;1625;p4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6" name="Google Shape;1626;p4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7" name="Google Shape;1627;p4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8" name="Google Shape;1628;p4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29" name="Google Shape;1629;p4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30" name="Google Shape;1630;p4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31" name="Google Shape;1631;p4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32" name="Google Shape;1632;p4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33" name="Google Shape;1633;p4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34" name="Google Shape;1634;p4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35" name="Google Shape;1635;p4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36" name="Google Shape;1636;p4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37" name="Google Shape;1637;p4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38" name="Google Shape;1638;p4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39" name="Google Shape;1639;p4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40" name="Google Shape;1640;p4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41" name="Google Shape;1641;p4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42" name="Google Shape;1642;p4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43" name="Google Shape;1643;p4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644" name="Google Shape;1644;p41"/>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45" name="Google Shape;1645;p41"/>
          <p:cNvSpPr/>
          <p:nvPr/>
        </p:nvSpPr>
        <p:spPr>
          <a:xfrm rot="5400000">
            <a:off x="56" y="5656265"/>
            <a:ext cx="1201676" cy="120167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6" name="Google Shape;1646;p41"/>
          <p:cNvSpPr/>
          <p:nvPr/>
        </p:nvSpPr>
        <p:spPr>
          <a:xfrm rot="-5400000">
            <a:off x="10564231" y="-16"/>
            <a:ext cx="1627785" cy="1627785"/>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47" name="Google Shape;1647;p41"/>
          <p:cNvSpPr/>
          <p:nvPr/>
        </p:nvSpPr>
        <p:spPr>
          <a:xfrm>
            <a:off x="280434" y="5605433"/>
            <a:ext cx="272398" cy="272398"/>
          </a:xfrm>
          <a:custGeom>
            <a:rect b="b" l="l" r="r" t="t"/>
            <a:pathLst>
              <a:path extrusionOk="0" h="2978" w="2978">
                <a:moveTo>
                  <a:pt x="1" y="1"/>
                </a:moveTo>
                <a:lnTo>
                  <a:pt x="1" y="2977"/>
                </a:lnTo>
                <a:lnTo>
                  <a:pt x="2977" y="2977"/>
                </a:lnTo>
                <a:lnTo>
                  <a:pt x="2977"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5" name="Shape 175"/>
        <p:cNvGrpSpPr/>
        <p:nvPr/>
      </p:nvGrpSpPr>
      <p:grpSpPr>
        <a:xfrm>
          <a:off x="0" y="0"/>
          <a:ext cx="0" cy="0"/>
          <a:chOff x="0" y="0"/>
          <a:chExt cx="0" cy="0"/>
        </a:xfrm>
      </p:grpSpPr>
      <p:grpSp>
        <p:nvGrpSpPr>
          <p:cNvPr id="176" name="Google Shape;176;p5"/>
          <p:cNvGrpSpPr/>
          <p:nvPr/>
        </p:nvGrpSpPr>
        <p:grpSpPr>
          <a:xfrm>
            <a:off x="-52" y="0"/>
            <a:ext cx="12191638" cy="6857829"/>
            <a:chOff x="-19200" y="0"/>
            <a:chExt cx="9163200" cy="5143500"/>
          </a:xfrm>
        </p:grpSpPr>
        <p:cxnSp>
          <p:nvCxnSpPr>
            <p:cNvPr id="177" name="Google Shape;177;p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 name="Google Shape;181;p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7" name="Google Shape;187;p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9" name="Google Shape;189;p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0" name="Google Shape;190;p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 name="Google Shape;191;p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6" name="Google Shape;196;p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 name="Google Shape;197;p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 name="Google Shape;200;p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3" name="Google Shape;203;p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05" name="Google Shape;205;p5"/>
          <p:cNvSpPr/>
          <p:nvPr/>
        </p:nvSpPr>
        <p:spPr>
          <a:xfrm flipH="1" rot="10800000">
            <a:off x="3658367" y="2226326"/>
            <a:ext cx="3261475" cy="113942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5"/>
          <p:cNvSpPr/>
          <p:nvPr/>
        </p:nvSpPr>
        <p:spPr>
          <a:xfrm>
            <a:off x="6058933" y="5488900"/>
            <a:ext cx="1746790" cy="931274"/>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7" name="Google Shape;207;p5"/>
          <p:cNvGrpSpPr/>
          <p:nvPr/>
        </p:nvGrpSpPr>
        <p:grpSpPr>
          <a:xfrm>
            <a:off x="1529877" y="3336696"/>
            <a:ext cx="4291900" cy="2812386"/>
            <a:chOff x="1194144" y="890088"/>
            <a:chExt cx="6755706" cy="3501912"/>
          </a:xfrm>
        </p:grpSpPr>
        <p:sp>
          <p:nvSpPr>
            <p:cNvPr id="208" name="Google Shape;208;p5"/>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5"/>
            <p:cNvSpPr/>
            <p:nvPr/>
          </p:nvSpPr>
          <p:spPr>
            <a:xfrm>
              <a:off x="1194144" y="890088"/>
              <a:ext cx="6755700" cy="3306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0" name="Google Shape;210;p5"/>
          <p:cNvSpPr/>
          <p:nvPr/>
        </p:nvSpPr>
        <p:spPr>
          <a:xfrm>
            <a:off x="2201351" y="3112600"/>
            <a:ext cx="2949300" cy="632700"/>
          </a:xfrm>
          <a:prstGeom prst="roundRect">
            <a:avLst>
              <a:gd fmla="val 2268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5"/>
          <p:cNvSpPr/>
          <p:nvPr/>
        </p:nvSpPr>
        <p:spPr>
          <a:xfrm>
            <a:off x="2201351" y="2995800"/>
            <a:ext cx="2949300" cy="632700"/>
          </a:xfrm>
          <a:prstGeom prst="roundRect">
            <a:avLst>
              <a:gd fmla="val 2268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2" name="Google Shape;212;p5"/>
          <p:cNvGrpSpPr/>
          <p:nvPr/>
        </p:nvGrpSpPr>
        <p:grpSpPr>
          <a:xfrm>
            <a:off x="6369910" y="3336696"/>
            <a:ext cx="4291900" cy="2812386"/>
            <a:chOff x="1194144" y="890088"/>
            <a:chExt cx="6755706" cy="3501912"/>
          </a:xfrm>
        </p:grpSpPr>
        <p:sp>
          <p:nvSpPr>
            <p:cNvPr id="213" name="Google Shape;213;p5"/>
            <p:cNvSpPr/>
            <p:nvPr/>
          </p:nvSpPr>
          <p:spPr>
            <a:xfrm>
              <a:off x="1194150" y="1028700"/>
              <a:ext cx="6755700" cy="33633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5"/>
            <p:cNvSpPr/>
            <p:nvPr/>
          </p:nvSpPr>
          <p:spPr>
            <a:xfrm>
              <a:off x="1194144" y="890088"/>
              <a:ext cx="6755700" cy="3306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5" name="Google Shape;215;p5"/>
          <p:cNvSpPr/>
          <p:nvPr/>
        </p:nvSpPr>
        <p:spPr>
          <a:xfrm>
            <a:off x="7041384" y="3112600"/>
            <a:ext cx="2949300" cy="632700"/>
          </a:xfrm>
          <a:prstGeom prst="roundRect">
            <a:avLst>
              <a:gd fmla="val 2268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5"/>
          <p:cNvSpPr/>
          <p:nvPr/>
        </p:nvSpPr>
        <p:spPr>
          <a:xfrm>
            <a:off x="7041384" y="2995800"/>
            <a:ext cx="2949300" cy="632700"/>
          </a:xfrm>
          <a:prstGeom prst="roundRect">
            <a:avLst>
              <a:gd fmla="val 2268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5"/>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cxnSp>
        <p:nvCxnSpPr>
          <p:cNvPr id="218" name="Google Shape;218;p5"/>
          <p:cNvCxnSpPr/>
          <p:nvPr/>
        </p:nvCxnSpPr>
        <p:spPr>
          <a:xfrm>
            <a:off x="0" y="2226326"/>
            <a:ext cx="3628500" cy="0"/>
          </a:xfrm>
          <a:prstGeom prst="straightConnector1">
            <a:avLst/>
          </a:prstGeom>
          <a:noFill/>
          <a:ln cap="flat" cmpd="sng" w="19050">
            <a:solidFill>
              <a:schemeClr val="dk1"/>
            </a:solidFill>
            <a:prstDash val="dash"/>
            <a:round/>
            <a:headEnd len="med" w="med" type="none"/>
            <a:tailEnd len="med" w="med" type="none"/>
          </a:ln>
        </p:spPr>
      </p:cxnSp>
      <p:grpSp>
        <p:nvGrpSpPr>
          <p:cNvPr id="219" name="Google Shape;219;p5"/>
          <p:cNvGrpSpPr/>
          <p:nvPr/>
        </p:nvGrpSpPr>
        <p:grpSpPr>
          <a:xfrm>
            <a:off x="-765300" y="4749348"/>
            <a:ext cx="1611941" cy="1619888"/>
            <a:chOff x="5788095" y="1364345"/>
            <a:chExt cx="1208986" cy="1214947"/>
          </a:xfrm>
        </p:grpSpPr>
        <p:sp>
          <p:nvSpPr>
            <p:cNvPr id="220" name="Google Shape;220;p5"/>
            <p:cNvSpPr/>
            <p:nvPr/>
          </p:nvSpPr>
          <p:spPr>
            <a:xfrm>
              <a:off x="5869991" y="14520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5"/>
            <p:cNvSpPr/>
            <p:nvPr/>
          </p:nvSpPr>
          <p:spPr>
            <a:xfrm>
              <a:off x="5788095" y="1364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2" name="Google Shape;222;p5"/>
          <p:cNvGrpSpPr/>
          <p:nvPr/>
        </p:nvGrpSpPr>
        <p:grpSpPr>
          <a:xfrm>
            <a:off x="11376767" y="786681"/>
            <a:ext cx="1611941" cy="1619888"/>
            <a:chOff x="5788095" y="1364345"/>
            <a:chExt cx="1208986" cy="1214947"/>
          </a:xfrm>
        </p:grpSpPr>
        <p:sp>
          <p:nvSpPr>
            <p:cNvPr id="223" name="Google Shape;223;p5"/>
            <p:cNvSpPr/>
            <p:nvPr/>
          </p:nvSpPr>
          <p:spPr>
            <a:xfrm>
              <a:off x="5869991" y="14520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4" name="Google Shape;224;p5"/>
            <p:cNvSpPr/>
            <p:nvPr/>
          </p:nvSpPr>
          <p:spPr>
            <a:xfrm>
              <a:off x="5788095" y="1364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5" name="Google Shape;225;p5"/>
          <p:cNvSpPr/>
          <p:nvPr/>
        </p:nvSpPr>
        <p:spPr>
          <a:xfrm>
            <a:off x="7728266" y="6290967"/>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5"/>
          <p:cNvSpPr/>
          <p:nvPr/>
        </p:nvSpPr>
        <p:spPr>
          <a:xfrm>
            <a:off x="848994" y="2124133"/>
            <a:ext cx="204300" cy="20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7" name="Google Shape;227;p5"/>
          <p:cNvSpPr txBox="1"/>
          <p:nvPr>
            <p:ph idx="1" type="body"/>
          </p:nvPr>
        </p:nvSpPr>
        <p:spPr>
          <a:xfrm>
            <a:off x="1776300" y="3979883"/>
            <a:ext cx="3799200" cy="1594500"/>
          </a:xfrm>
          <a:prstGeom prst="rect">
            <a:avLst/>
          </a:prstGeom>
        </p:spPr>
        <p:txBody>
          <a:bodyPr anchorCtr="0" anchor="t" bIns="121900" lIns="121900" spcFirstLastPara="1" rIns="121900" wrap="square" tIns="121900">
            <a:noAutofit/>
          </a:bodyPr>
          <a:lstStyle>
            <a:lvl1pPr indent="-349250" lvl="0" marL="457200" rtl="0" algn="ctr">
              <a:spcBef>
                <a:spcPts val="0"/>
              </a:spcBef>
              <a:spcAft>
                <a:spcPts val="0"/>
              </a:spcAft>
              <a:buSzPts val="1900"/>
              <a:buChar char="●"/>
              <a:defRPr sz="21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28" name="Google Shape;228;p5"/>
          <p:cNvSpPr txBox="1"/>
          <p:nvPr>
            <p:ph idx="2" type="body"/>
          </p:nvPr>
        </p:nvSpPr>
        <p:spPr>
          <a:xfrm>
            <a:off x="6616433" y="3979883"/>
            <a:ext cx="3799200" cy="1594500"/>
          </a:xfrm>
          <a:prstGeom prst="rect">
            <a:avLst/>
          </a:prstGeom>
        </p:spPr>
        <p:txBody>
          <a:bodyPr anchorCtr="0" anchor="t" bIns="121900" lIns="121900" spcFirstLastPara="1" rIns="121900" wrap="square" tIns="121900">
            <a:noAutofit/>
          </a:bodyPr>
          <a:lstStyle>
            <a:lvl1pPr indent="-349250" lvl="0" marL="457200" rtl="0" algn="ctr">
              <a:spcBef>
                <a:spcPts val="0"/>
              </a:spcBef>
              <a:spcAft>
                <a:spcPts val="0"/>
              </a:spcAft>
              <a:buSzPts val="1900"/>
              <a:buChar char="●"/>
              <a:defRPr sz="21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29" name="Google Shape;229;p5"/>
          <p:cNvSpPr txBox="1"/>
          <p:nvPr>
            <p:ph idx="3" type="ctrTitle"/>
          </p:nvPr>
        </p:nvSpPr>
        <p:spPr>
          <a:xfrm>
            <a:off x="2461351" y="3007883"/>
            <a:ext cx="2426400" cy="585300"/>
          </a:xfrm>
          <a:prstGeom prst="rect">
            <a:avLst/>
          </a:prstGeom>
        </p:spPr>
        <p:txBody>
          <a:bodyPr anchorCtr="0" anchor="b" bIns="121900" lIns="121900" spcFirstLastPara="1" rIns="121900" wrap="square" tIns="121900">
            <a:noAutofit/>
          </a:bodyPr>
          <a:lstStyle>
            <a:lvl1pPr lvl="0" rtl="0" algn="ctr">
              <a:lnSpc>
                <a:spcPct val="115000"/>
              </a:lnSpc>
              <a:spcBef>
                <a:spcPts val="0"/>
              </a:spcBef>
              <a:spcAft>
                <a:spcPts val="0"/>
              </a:spcAft>
              <a:buClr>
                <a:schemeClr val="dk2"/>
              </a:buClr>
              <a:buSzPts val="2400"/>
              <a:buNone/>
              <a:defRPr sz="2400">
                <a:solidFill>
                  <a:schemeClr val="lt1"/>
                </a:solidFill>
              </a:defRPr>
            </a:lvl1pPr>
            <a:lvl2pPr lvl="1"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230" name="Google Shape;230;p5"/>
          <p:cNvSpPr txBox="1"/>
          <p:nvPr>
            <p:ph idx="4" type="ctrTitle"/>
          </p:nvPr>
        </p:nvSpPr>
        <p:spPr>
          <a:xfrm>
            <a:off x="7302784" y="3007883"/>
            <a:ext cx="2426400" cy="5853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dk2"/>
              </a:buClr>
              <a:buSzPts val="2400"/>
              <a:buNone/>
              <a:defRPr sz="2400">
                <a:solidFill>
                  <a:schemeClr val="lt1"/>
                </a:solidFill>
              </a:defRPr>
            </a:lvl1pPr>
            <a:lvl2pPr lvl="1"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48" name="Shape 1648"/>
        <p:cNvGrpSpPr/>
        <p:nvPr/>
      </p:nvGrpSpPr>
      <p:grpSpPr>
        <a:xfrm>
          <a:off x="0" y="0"/>
          <a:ext cx="0" cy="0"/>
          <a:chOff x="0" y="0"/>
          <a:chExt cx="0" cy="0"/>
        </a:xfrm>
      </p:grpSpPr>
      <p:grpSp>
        <p:nvGrpSpPr>
          <p:cNvPr id="1649" name="Google Shape;1649;p42"/>
          <p:cNvGrpSpPr/>
          <p:nvPr/>
        </p:nvGrpSpPr>
        <p:grpSpPr>
          <a:xfrm>
            <a:off x="-52" y="0"/>
            <a:ext cx="12191638" cy="6857829"/>
            <a:chOff x="-19200" y="0"/>
            <a:chExt cx="9163200" cy="5143500"/>
          </a:xfrm>
        </p:grpSpPr>
        <p:cxnSp>
          <p:nvCxnSpPr>
            <p:cNvPr id="1650" name="Google Shape;1650;p4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1" name="Google Shape;1651;p4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2" name="Google Shape;1652;p4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3" name="Google Shape;1653;p4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4" name="Google Shape;1654;p4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5" name="Google Shape;1655;p4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6" name="Google Shape;1656;p4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7" name="Google Shape;1657;p4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8" name="Google Shape;1658;p4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59" name="Google Shape;1659;p4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0" name="Google Shape;1660;p4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1" name="Google Shape;1661;p4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2" name="Google Shape;1662;p4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3" name="Google Shape;1663;p4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4" name="Google Shape;1664;p4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5" name="Google Shape;1665;p4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6" name="Google Shape;1666;p4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7" name="Google Shape;1667;p4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68" name="Google Shape;1668;p4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69" name="Google Shape;1669;p4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0" name="Google Shape;1670;p4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1" name="Google Shape;1671;p4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2" name="Google Shape;1672;p4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3" name="Google Shape;1673;p4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4" name="Google Shape;1674;p4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5" name="Google Shape;1675;p4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6" name="Google Shape;1676;p4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677" name="Google Shape;1677;p4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cxnSp>
        <p:nvCxnSpPr>
          <p:cNvPr id="1678" name="Google Shape;1678;p42"/>
          <p:cNvCxnSpPr/>
          <p:nvPr/>
        </p:nvCxnSpPr>
        <p:spPr>
          <a:xfrm>
            <a:off x="1254867" y="2645933"/>
            <a:ext cx="0" cy="3103200"/>
          </a:xfrm>
          <a:prstGeom prst="straightConnector1">
            <a:avLst/>
          </a:prstGeom>
          <a:noFill/>
          <a:ln cap="flat" cmpd="sng" w="19050">
            <a:solidFill>
              <a:schemeClr val="dk1"/>
            </a:solidFill>
            <a:prstDash val="dash"/>
            <a:round/>
            <a:headEnd len="med" w="med" type="none"/>
            <a:tailEnd len="med" w="med" type="none"/>
          </a:ln>
        </p:spPr>
      </p:cxnSp>
      <p:sp>
        <p:nvSpPr>
          <p:cNvPr id="1679" name="Google Shape;1679;p42"/>
          <p:cNvSpPr/>
          <p:nvPr/>
        </p:nvSpPr>
        <p:spPr>
          <a:xfrm>
            <a:off x="1152672" y="5710133"/>
            <a:ext cx="204300" cy="20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680" name="Google Shape;1680;p42"/>
          <p:cNvGrpSpPr/>
          <p:nvPr/>
        </p:nvGrpSpPr>
        <p:grpSpPr>
          <a:xfrm>
            <a:off x="789665" y="954546"/>
            <a:ext cx="3976888" cy="1765127"/>
            <a:chOff x="713400" y="701325"/>
            <a:chExt cx="3853200" cy="1323878"/>
          </a:xfrm>
        </p:grpSpPr>
        <p:sp>
          <p:nvSpPr>
            <p:cNvPr id="1681" name="Google Shape;1681;p42"/>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2" name="Google Shape;1682;p42"/>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83" name="Google Shape;1683;p42"/>
          <p:cNvSpPr txBox="1"/>
          <p:nvPr>
            <p:ph type="title"/>
          </p:nvPr>
        </p:nvSpPr>
        <p:spPr>
          <a:xfrm>
            <a:off x="1009567" y="1137500"/>
            <a:ext cx="3542700" cy="11940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3200"/>
              <a:buNone/>
              <a:defRPr sz="32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684" name="Google Shape;1684;p42"/>
          <p:cNvSpPr txBox="1"/>
          <p:nvPr>
            <p:ph idx="1" type="body"/>
          </p:nvPr>
        </p:nvSpPr>
        <p:spPr>
          <a:xfrm>
            <a:off x="1904533" y="3116733"/>
            <a:ext cx="4253100" cy="2175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85" name="Shape 1685"/>
        <p:cNvGrpSpPr/>
        <p:nvPr/>
      </p:nvGrpSpPr>
      <p:grpSpPr>
        <a:xfrm>
          <a:off x="0" y="0"/>
          <a:ext cx="0" cy="0"/>
          <a:chOff x="0" y="0"/>
          <a:chExt cx="0" cy="0"/>
        </a:xfrm>
      </p:grpSpPr>
      <p:grpSp>
        <p:nvGrpSpPr>
          <p:cNvPr id="1686" name="Google Shape;1686;p43"/>
          <p:cNvGrpSpPr/>
          <p:nvPr/>
        </p:nvGrpSpPr>
        <p:grpSpPr>
          <a:xfrm>
            <a:off x="-52" y="0"/>
            <a:ext cx="12191638" cy="6857829"/>
            <a:chOff x="-19200" y="0"/>
            <a:chExt cx="9163200" cy="5143500"/>
          </a:xfrm>
        </p:grpSpPr>
        <p:cxnSp>
          <p:nvCxnSpPr>
            <p:cNvPr id="1687" name="Google Shape;1687;p4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88" name="Google Shape;1688;p4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89" name="Google Shape;1689;p4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0" name="Google Shape;1690;p4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1" name="Google Shape;1691;p4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2" name="Google Shape;1692;p4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3" name="Google Shape;1693;p4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4" name="Google Shape;1694;p4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5" name="Google Shape;1695;p4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6" name="Google Shape;1696;p4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7" name="Google Shape;1697;p4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8" name="Google Shape;1698;p4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699" name="Google Shape;1699;p4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00" name="Google Shape;1700;p4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01" name="Google Shape;1701;p4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02" name="Google Shape;1702;p4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03" name="Google Shape;1703;p4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04" name="Google Shape;1704;p4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05" name="Google Shape;1705;p4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06" name="Google Shape;1706;p4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07" name="Google Shape;1707;p4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08" name="Google Shape;1708;p4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09" name="Google Shape;1709;p4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10" name="Google Shape;1710;p4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11" name="Google Shape;1711;p4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12" name="Google Shape;1712;p4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13" name="Google Shape;1713;p4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14" name="Google Shape;1714;p4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715" name="Google Shape;1715;p43"/>
          <p:cNvSpPr/>
          <p:nvPr/>
        </p:nvSpPr>
        <p:spPr>
          <a:xfrm>
            <a:off x="6953224" y="-154033"/>
            <a:ext cx="5627897" cy="4299515"/>
          </a:xfrm>
          <a:custGeom>
            <a:rect b="b" l="l" r="r" t="t"/>
            <a:pathLst>
              <a:path extrusionOk="0" fill="none" h="34684" w="45400">
                <a:moveTo>
                  <a:pt x="24111" y="1"/>
                </a:moveTo>
                <a:lnTo>
                  <a:pt x="8633" y="1"/>
                </a:lnTo>
                <a:cubicBezTo>
                  <a:pt x="3870" y="1"/>
                  <a:pt x="1" y="3870"/>
                  <a:pt x="1" y="8633"/>
                </a:cubicBezTo>
                <a:lnTo>
                  <a:pt x="1" y="8633"/>
                </a:lnTo>
                <a:cubicBezTo>
                  <a:pt x="1" y="13395"/>
                  <a:pt x="3870" y="17265"/>
                  <a:pt x="8633" y="17265"/>
                </a:cubicBezTo>
                <a:lnTo>
                  <a:pt x="36767" y="17265"/>
                </a:lnTo>
                <a:cubicBezTo>
                  <a:pt x="41530" y="17265"/>
                  <a:pt x="45399" y="21134"/>
                  <a:pt x="45399" y="25897"/>
                </a:cubicBezTo>
                <a:lnTo>
                  <a:pt x="45399" y="26051"/>
                </a:lnTo>
                <a:cubicBezTo>
                  <a:pt x="45399" y="30814"/>
                  <a:pt x="41530" y="34683"/>
                  <a:pt x="36767" y="34683"/>
                </a:cubicBezTo>
                <a:lnTo>
                  <a:pt x="19051" y="3468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16" name="Google Shape;1716;p43"/>
          <p:cNvGrpSpPr/>
          <p:nvPr/>
        </p:nvGrpSpPr>
        <p:grpSpPr>
          <a:xfrm>
            <a:off x="2944518" y="4145396"/>
            <a:ext cx="3034914" cy="2411006"/>
            <a:chOff x="2208443" y="3109125"/>
            <a:chExt cx="2276243" cy="1808300"/>
          </a:xfrm>
        </p:grpSpPr>
        <p:sp>
          <p:nvSpPr>
            <p:cNvPr id="1717" name="Google Shape;1717;p43"/>
            <p:cNvSpPr/>
            <p:nvPr/>
          </p:nvSpPr>
          <p:spPr>
            <a:xfrm>
              <a:off x="2208443" y="3109125"/>
              <a:ext cx="2276243" cy="1738969"/>
            </a:xfrm>
            <a:custGeom>
              <a:rect b="b" l="l" r="r" t="t"/>
              <a:pathLst>
                <a:path extrusionOk="0" fill="none" h="34684" w="45400">
                  <a:moveTo>
                    <a:pt x="24111" y="1"/>
                  </a:moveTo>
                  <a:lnTo>
                    <a:pt x="8633" y="1"/>
                  </a:lnTo>
                  <a:cubicBezTo>
                    <a:pt x="3870" y="1"/>
                    <a:pt x="1" y="3870"/>
                    <a:pt x="1" y="8633"/>
                  </a:cubicBezTo>
                  <a:lnTo>
                    <a:pt x="1" y="8633"/>
                  </a:lnTo>
                  <a:cubicBezTo>
                    <a:pt x="1" y="13395"/>
                    <a:pt x="3870" y="17265"/>
                    <a:pt x="8633" y="17265"/>
                  </a:cubicBezTo>
                  <a:lnTo>
                    <a:pt x="36767" y="17265"/>
                  </a:lnTo>
                  <a:cubicBezTo>
                    <a:pt x="41530" y="17265"/>
                    <a:pt x="45399" y="21134"/>
                    <a:pt x="45399" y="25897"/>
                  </a:cubicBezTo>
                  <a:lnTo>
                    <a:pt x="45399" y="26051"/>
                  </a:lnTo>
                  <a:cubicBezTo>
                    <a:pt x="45399" y="30814"/>
                    <a:pt x="41530" y="34683"/>
                    <a:pt x="36767" y="34683"/>
                  </a:cubicBezTo>
                  <a:lnTo>
                    <a:pt x="19051" y="3468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8" name="Google Shape;1718;p43"/>
            <p:cNvSpPr/>
            <p:nvPr/>
          </p:nvSpPr>
          <p:spPr>
            <a:xfrm>
              <a:off x="3072924" y="4764125"/>
              <a:ext cx="153300" cy="153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19" name="Google Shape;1719;p43"/>
          <p:cNvSpPr/>
          <p:nvPr/>
        </p:nvSpPr>
        <p:spPr>
          <a:xfrm rot="5400000">
            <a:off x="35" y="5395435"/>
            <a:ext cx="1462530" cy="1462530"/>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20" name="Google Shape;1720;p43"/>
          <p:cNvGrpSpPr/>
          <p:nvPr/>
        </p:nvGrpSpPr>
        <p:grpSpPr>
          <a:xfrm>
            <a:off x="1190662" y="-61366"/>
            <a:ext cx="942647" cy="947255"/>
            <a:chOff x="-546937" y="-581525"/>
            <a:chExt cx="1507993" cy="1515365"/>
          </a:xfrm>
        </p:grpSpPr>
        <p:sp>
          <p:nvSpPr>
            <p:cNvPr id="1721" name="Google Shape;1721;p4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2" name="Google Shape;1722;p4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723" name="Google Shape;1723;p43"/>
          <p:cNvGrpSpPr/>
          <p:nvPr/>
        </p:nvGrpSpPr>
        <p:grpSpPr>
          <a:xfrm>
            <a:off x="209341" y="500358"/>
            <a:ext cx="942647" cy="947255"/>
            <a:chOff x="-546937" y="-581525"/>
            <a:chExt cx="1507993" cy="1515365"/>
          </a:xfrm>
        </p:grpSpPr>
        <p:sp>
          <p:nvSpPr>
            <p:cNvPr id="1724" name="Google Shape;1724;p4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5" name="Google Shape;1725;p4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726" name="Google Shape;1726;p43"/>
          <p:cNvGrpSpPr/>
          <p:nvPr/>
        </p:nvGrpSpPr>
        <p:grpSpPr>
          <a:xfrm>
            <a:off x="1367972" y="1077252"/>
            <a:ext cx="9456056" cy="4703614"/>
            <a:chOff x="2113600" y="893100"/>
            <a:chExt cx="3526800" cy="1732901"/>
          </a:xfrm>
        </p:grpSpPr>
        <p:sp>
          <p:nvSpPr>
            <p:cNvPr id="1727" name="Google Shape;1727;p43"/>
            <p:cNvSpPr/>
            <p:nvPr/>
          </p:nvSpPr>
          <p:spPr>
            <a:xfrm>
              <a:off x="2113600" y="994301"/>
              <a:ext cx="3526800" cy="1631700"/>
            </a:xfrm>
            <a:prstGeom prst="roundRect">
              <a:avLst>
                <a:gd fmla="val 10229" name="adj"/>
              </a:avLst>
            </a:prstGeom>
            <a:solidFill>
              <a:schemeClr val="accent5"/>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728" name="Google Shape;1728;p43"/>
            <p:cNvSpPr/>
            <p:nvPr/>
          </p:nvSpPr>
          <p:spPr>
            <a:xfrm>
              <a:off x="2113600" y="893100"/>
              <a:ext cx="3526800" cy="1631700"/>
            </a:xfrm>
            <a:prstGeom prst="roundRect">
              <a:avLst>
                <a:gd fmla="val 10229" name="adj"/>
              </a:avLst>
            </a:pr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729" name="Google Shape;1729;p43"/>
          <p:cNvGrpSpPr/>
          <p:nvPr/>
        </p:nvGrpSpPr>
        <p:grpSpPr>
          <a:xfrm>
            <a:off x="154301" y="5918465"/>
            <a:ext cx="814920" cy="818903"/>
            <a:chOff x="-546937" y="-581525"/>
            <a:chExt cx="1507993" cy="1515365"/>
          </a:xfrm>
        </p:grpSpPr>
        <p:sp>
          <p:nvSpPr>
            <p:cNvPr id="1730" name="Google Shape;1730;p43"/>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31" name="Google Shape;1731;p43"/>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32" name="Google Shape;1732;p43"/>
          <p:cNvSpPr txBox="1"/>
          <p:nvPr>
            <p:ph type="title"/>
          </p:nvPr>
        </p:nvSpPr>
        <p:spPr>
          <a:xfrm>
            <a:off x="2287400" y="2161200"/>
            <a:ext cx="7617300" cy="25356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400"/>
              <a:buNone/>
              <a:defRPr sz="10800">
                <a:solidFill>
                  <a:schemeClr val="lt1"/>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33" name="Shape 1733"/>
        <p:cNvGrpSpPr/>
        <p:nvPr/>
      </p:nvGrpSpPr>
      <p:grpSpPr>
        <a:xfrm>
          <a:off x="0" y="0"/>
          <a:ext cx="0" cy="0"/>
          <a:chOff x="0" y="0"/>
          <a:chExt cx="0" cy="0"/>
        </a:xfrm>
      </p:grpSpPr>
      <p:grpSp>
        <p:nvGrpSpPr>
          <p:cNvPr id="1734" name="Google Shape;1734;p44"/>
          <p:cNvGrpSpPr/>
          <p:nvPr/>
        </p:nvGrpSpPr>
        <p:grpSpPr>
          <a:xfrm>
            <a:off x="-52" y="0"/>
            <a:ext cx="12191638" cy="6857829"/>
            <a:chOff x="-19200" y="0"/>
            <a:chExt cx="9163200" cy="5143500"/>
          </a:xfrm>
        </p:grpSpPr>
        <p:cxnSp>
          <p:nvCxnSpPr>
            <p:cNvPr id="1735" name="Google Shape;1735;p4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36" name="Google Shape;1736;p4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37" name="Google Shape;1737;p4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38" name="Google Shape;1738;p4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39" name="Google Shape;1739;p4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0" name="Google Shape;1740;p4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1" name="Google Shape;1741;p4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2" name="Google Shape;1742;p4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3" name="Google Shape;1743;p4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4" name="Google Shape;1744;p4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5" name="Google Shape;1745;p4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6" name="Google Shape;1746;p4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7" name="Google Shape;1747;p4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8" name="Google Shape;1748;p4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49" name="Google Shape;1749;p4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50" name="Google Shape;1750;p4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51" name="Google Shape;1751;p4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52" name="Google Shape;1752;p4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753" name="Google Shape;1753;p4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4" name="Google Shape;1754;p4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5" name="Google Shape;1755;p4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6" name="Google Shape;1756;p4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7" name="Google Shape;1757;p4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8" name="Google Shape;1758;p4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59" name="Google Shape;1759;p4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60" name="Google Shape;1760;p4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61" name="Google Shape;1761;p4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762" name="Google Shape;1762;p4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763" name="Google Shape;1763;p44"/>
          <p:cNvSpPr/>
          <p:nvPr/>
        </p:nvSpPr>
        <p:spPr>
          <a:xfrm>
            <a:off x="5832000" y="-88900"/>
            <a:ext cx="6436500" cy="7035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64" name="Google Shape;1764;p44"/>
          <p:cNvGrpSpPr/>
          <p:nvPr/>
        </p:nvGrpSpPr>
        <p:grpSpPr>
          <a:xfrm>
            <a:off x="6795830" y="3735607"/>
            <a:ext cx="4444689" cy="2112481"/>
            <a:chOff x="5097000" y="2801775"/>
            <a:chExt cx="3333600" cy="1584400"/>
          </a:xfrm>
        </p:grpSpPr>
        <p:sp>
          <p:nvSpPr>
            <p:cNvPr id="1765" name="Google Shape;1765;p44"/>
            <p:cNvSpPr/>
            <p:nvPr/>
          </p:nvSpPr>
          <p:spPr>
            <a:xfrm>
              <a:off x="5097000" y="2946175"/>
              <a:ext cx="3333600" cy="14400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766" name="Google Shape;1766;p44"/>
            <p:cNvSpPr/>
            <p:nvPr/>
          </p:nvSpPr>
          <p:spPr>
            <a:xfrm>
              <a:off x="5097000" y="2801775"/>
              <a:ext cx="3333600" cy="14400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1767" name="Google Shape;1767;p44"/>
          <p:cNvGrpSpPr/>
          <p:nvPr/>
        </p:nvGrpSpPr>
        <p:grpSpPr>
          <a:xfrm>
            <a:off x="6795830" y="1092173"/>
            <a:ext cx="4444689" cy="2112481"/>
            <a:chOff x="5097000" y="819150"/>
            <a:chExt cx="3333600" cy="1584400"/>
          </a:xfrm>
        </p:grpSpPr>
        <p:sp>
          <p:nvSpPr>
            <p:cNvPr id="1768" name="Google Shape;1768;p44"/>
            <p:cNvSpPr/>
            <p:nvPr/>
          </p:nvSpPr>
          <p:spPr>
            <a:xfrm>
              <a:off x="5097000" y="963550"/>
              <a:ext cx="3333600" cy="14400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769" name="Google Shape;1769;p44"/>
            <p:cNvSpPr/>
            <p:nvPr/>
          </p:nvSpPr>
          <p:spPr>
            <a:xfrm>
              <a:off x="5097000" y="819150"/>
              <a:ext cx="3333600" cy="14400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1770" name="Google Shape;1770;p44"/>
          <p:cNvSpPr/>
          <p:nvPr/>
        </p:nvSpPr>
        <p:spPr>
          <a:xfrm flipH="1" rot="5400000">
            <a:off x="4081023" y="5117470"/>
            <a:ext cx="2560289" cy="92075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1" name="Google Shape;1771;p44"/>
          <p:cNvSpPr/>
          <p:nvPr/>
        </p:nvSpPr>
        <p:spPr>
          <a:xfrm rot="10800000">
            <a:off x="-70" y="-70"/>
            <a:ext cx="1625672" cy="16256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772" name="Google Shape;1772;p44"/>
          <p:cNvGrpSpPr/>
          <p:nvPr/>
        </p:nvGrpSpPr>
        <p:grpSpPr>
          <a:xfrm rot="2507739">
            <a:off x="-722358" y="5041449"/>
            <a:ext cx="2308402" cy="3016463"/>
            <a:chOff x="554456" y="2624159"/>
            <a:chExt cx="2397903" cy="3132932"/>
          </a:xfrm>
        </p:grpSpPr>
        <p:sp>
          <p:nvSpPr>
            <p:cNvPr id="1773" name="Google Shape;1773;p44"/>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4" name="Google Shape;1774;p44"/>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5" name="Google Shape;1775;p44"/>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6" name="Google Shape;1776;p44"/>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7" name="Google Shape;1777;p44"/>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8" name="Google Shape;1778;p44"/>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9" name="Google Shape;1779;p44"/>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0" name="Google Shape;1780;p44"/>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1" name="Google Shape;1781;p44"/>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2" name="Google Shape;1782;p44"/>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3" name="Google Shape;1783;p44"/>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4" name="Google Shape;1784;p44"/>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5" name="Google Shape;1785;p44"/>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86" name="Google Shape;1786;p44"/>
          <p:cNvSpPr/>
          <p:nvPr/>
        </p:nvSpPr>
        <p:spPr>
          <a:xfrm>
            <a:off x="1178166" y="819783"/>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7" name="Google Shape;1787;p44"/>
          <p:cNvSpPr/>
          <p:nvPr/>
        </p:nvSpPr>
        <p:spPr>
          <a:xfrm>
            <a:off x="4842909" y="551330"/>
            <a:ext cx="301512" cy="301591"/>
          </a:xfrm>
          <a:custGeom>
            <a:rect b="b" l="l" r="r" t="t"/>
            <a:pathLst>
              <a:path extrusionOk="0" h="3430" w="3429">
                <a:moveTo>
                  <a:pt x="1715" y="0"/>
                </a:moveTo>
                <a:cubicBezTo>
                  <a:pt x="774" y="0"/>
                  <a:pt x="0" y="774"/>
                  <a:pt x="0" y="1715"/>
                </a:cubicBezTo>
                <a:cubicBezTo>
                  <a:pt x="0" y="2655"/>
                  <a:pt x="774" y="3429"/>
                  <a:pt x="1715" y="3429"/>
                </a:cubicBezTo>
                <a:cubicBezTo>
                  <a:pt x="2667" y="3429"/>
                  <a:pt x="3429" y="2655"/>
                  <a:pt x="3429" y="1715"/>
                </a:cubicBezTo>
                <a:cubicBezTo>
                  <a:pt x="3429" y="774"/>
                  <a:pt x="2667" y="0"/>
                  <a:pt x="1715"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8" name="Google Shape;1788;p44"/>
          <p:cNvSpPr/>
          <p:nvPr/>
        </p:nvSpPr>
        <p:spPr>
          <a:xfrm>
            <a:off x="4490767" y="893266"/>
            <a:ext cx="300545" cy="300536"/>
          </a:xfrm>
          <a:custGeom>
            <a:rect b="b" l="l" r="r" t="t"/>
            <a:pathLst>
              <a:path extrusionOk="0" h="3418" w="3418">
                <a:moveTo>
                  <a:pt x="1703" y="1"/>
                </a:moveTo>
                <a:cubicBezTo>
                  <a:pt x="762" y="1"/>
                  <a:pt x="0" y="763"/>
                  <a:pt x="0" y="1703"/>
                </a:cubicBezTo>
                <a:cubicBezTo>
                  <a:pt x="0" y="2656"/>
                  <a:pt x="762" y="3418"/>
                  <a:pt x="1703" y="3418"/>
                </a:cubicBezTo>
                <a:cubicBezTo>
                  <a:pt x="2655" y="3418"/>
                  <a:pt x="3417" y="2656"/>
                  <a:pt x="3417" y="1703"/>
                </a:cubicBezTo>
                <a:cubicBezTo>
                  <a:pt x="3417" y="763"/>
                  <a:pt x="2655" y="1"/>
                  <a:pt x="1703"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89" name="Google Shape;1789;p44"/>
          <p:cNvSpPr txBox="1"/>
          <p:nvPr>
            <p:ph type="title"/>
          </p:nvPr>
        </p:nvSpPr>
        <p:spPr>
          <a:xfrm>
            <a:off x="1251600" y="2063100"/>
            <a:ext cx="3328800" cy="2757300"/>
          </a:xfrm>
          <a:prstGeom prst="rect">
            <a:avLst/>
          </a:prstGeom>
        </p:spPr>
        <p:txBody>
          <a:bodyPr anchorCtr="0" anchor="b" bIns="121900" lIns="121900" spcFirstLastPara="1" rIns="121900" wrap="square" tIns="121900">
            <a:noAutofit/>
          </a:bodyPr>
          <a:lstStyle>
            <a:lvl1pPr lvl="0" rtl="0">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790" name="Google Shape;1790;p44"/>
          <p:cNvSpPr txBox="1"/>
          <p:nvPr>
            <p:ph idx="1" type="subTitle"/>
          </p:nvPr>
        </p:nvSpPr>
        <p:spPr>
          <a:xfrm>
            <a:off x="7087200" y="1251199"/>
            <a:ext cx="3864900" cy="1536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solidFill>
                  <a:schemeClr val="lt1"/>
                </a:solidFill>
              </a:defRPr>
            </a:lvl1pPr>
            <a:lvl2pPr lvl="1" rtl="0" algn="ctr">
              <a:lnSpc>
                <a:spcPct val="100000"/>
              </a:lnSpc>
              <a:spcBef>
                <a:spcPts val="1600"/>
              </a:spcBef>
              <a:spcAft>
                <a:spcPts val="0"/>
              </a:spcAft>
              <a:buNone/>
              <a:defRPr sz="2100">
                <a:solidFill>
                  <a:schemeClr val="lt1"/>
                </a:solidFill>
              </a:defRPr>
            </a:lvl2pPr>
            <a:lvl3pPr lvl="2" rtl="0" algn="ctr">
              <a:lnSpc>
                <a:spcPct val="100000"/>
              </a:lnSpc>
              <a:spcBef>
                <a:spcPts val="1600"/>
              </a:spcBef>
              <a:spcAft>
                <a:spcPts val="0"/>
              </a:spcAft>
              <a:buNone/>
              <a:defRPr sz="2100">
                <a:solidFill>
                  <a:schemeClr val="lt1"/>
                </a:solidFill>
              </a:defRPr>
            </a:lvl3pPr>
            <a:lvl4pPr lvl="3" rtl="0" algn="ctr">
              <a:lnSpc>
                <a:spcPct val="100000"/>
              </a:lnSpc>
              <a:spcBef>
                <a:spcPts val="1600"/>
              </a:spcBef>
              <a:spcAft>
                <a:spcPts val="0"/>
              </a:spcAft>
              <a:buNone/>
              <a:defRPr sz="2100">
                <a:solidFill>
                  <a:schemeClr val="lt1"/>
                </a:solidFill>
              </a:defRPr>
            </a:lvl4pPr>
            <a:lvl5pPr lvl="4" rtl="0" algn="ctr">
              <a:lnSpc>
                <a:spcPct val="100000"/>
              </a:lnSpc>
              <a:spcBef>
                <a:spcPts val="1600"/>
              </a:spcBef>
              <a:spcAft>
                <a:spcPts val="0"/>
              </a:spcAft>
              <a:buNone/>
              <a:defRPr sz="2100">
                <a:solidFill>
                  <a:schemeClr val="lt1"/>
                </a:solidFill>
              </a:defRPr>
            </a:lvl5pPr>
            <a:lvl6pPr lvl="5" rtl="0" algn="ctr">
              <a:lnSpc>
                <a:spcPct val="100000"/>
              </a:lnSpc>
              <a:spcBef>
                <a:spcPts val="1600"/>
              </a:spcBef>
              <a:spcAft>
                <a:spcPts val="0"/>
              </a:spcAft>
              <a:buNone/>
              <a:defRPr sz="2100">
                <a:solidFill>
                  <a:schemeClr val="lt1"/>
                </a:solidFill>
              </a:defRPr>
            </a:lvl6pPr>
            <a:lvl7pPr lvl="6" rtl="0" algn="ctr">
              <a:lnSpc>
                <a:spcPct val="100000"/>
              </a:lnSpc>
              <a:spcBef>
                <a:spcPts val="1600"/>
              </a:spcBef>
              <a:spcAft>
                <a:spcPts val="0"/>
              </a:spcAft>
              <a:buNone/>
              <a:defRPr sz="2100">
                <a:solidFill>
                  <a:schemeClr val="lt1"/>
                </a:solidFill>
              </a:defRPr>
            </a:lvl7pPr>
            <a:lvl8pPr lvl="7" rtl="0" algn="ctr">
              <a:lnSpc>
                <a:spcPct val="100000"/>
              </a:lnSpc>
              <a:spcBef>
                <a:spcPts val="1600"/>
              </a:spcBef>
              <a:spcAft>
                <a:spcPts val="0"/>
              </a:spcAft>
              <a:buNone/>
              <a:defRPr sz="2100">
                <a:solidFill>
                  <a:schemeClr val="lt1"/>
                </a:solidFill>
              </a:defRPr>
            </a:lvl8pPr>
            <a:lvl9pPr lvl="8" rtl="0" algn="ctr">
              <a:lnSpc>
                <a:spcPct val="100000"/>
              </a:lnSpc>
              <a:spcBef>
                <a:spcPts val="1600"/>
              </a:spcBef>
              <a:spcAft>
                <a:spcPts val="1600"/>
              </a:spcAft>
              <a:buNone/>
              <a:defRPr sz="2100">
                <a:solidFill>
                  <a:schemeClr val="lt1"/>
                </a:solidFill>
              </a:defRPr>
            </a:lvl9pPr>
          </a:lstStyle>
          <a:p/>
        </p:txBody>
      </p:sp>
      <p:sp>
        <p:nvSpPr>
          <p:cNvPr id="1791" name="Google Shape;1791;p44"/>
          <p:cNvSpPr txBox="1"/>
          <p:nvPr>
            <p:ph idx="2" type="subTitle"/>
          </p:nvPr>
        </p:nvSpPr>
        <p:spPr>
          <a:xfrm>
            <a:off x="7087200" y="3842599"/>
            <a:ext cx="3864900" cy="1536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solidFill>
                  <a:schemeClr val="lt1"/>
                </a:solidFill>
              </a:defRPr>
            </a:lvl1pPr>
            <a:lvl2pPr lvl="1" rtl="0" algn="ctr">
              <a:lnSpc>
                <a:spcPct val="100000"/>
              </a:lnSpc>
              <a:spcBef>
                <a:spcPts val="1600"/>
              </a:spcBef>
              <a:spcAft>
                <a:spcPts val="0"/>
              </a:spcAft>
              <a:buNone/>
              <a:defRPr sz="2100">
                <a:solidFill>
                  <a:schemeClr val="lt1"/>
                </a:solidFill>
              </a:defRPr>
            </a:lvl2pPr>
            <a:lvl3pPr lvl="2" rtl="0" algn="ctr">
              <a:lnSpc>
                <a:spcPct val="100000"/>
              </a:lnSpc>
              <a:spcBef>
                <a:spcPts val="1600"/>
              </a:spcBef>
              <a:spcAft>
                <a:spcPts val="0"/>
              </a:spcAft>
              <a:buNone/>
              <a:defRPr sz="2100">
                <a:solidFill>
                  <a:schemeClr val="lt1"/>
                </a:solidFill>
              </a:defRPr>
            </a:lvl3pPr>
            <a:lvl4pPr lvl="3" rtl="0" algn="ctr">
              <a:lnSpc>
                <a:spcPct val="100000"/>
              </a:lnSpc>
              <a:spcBef>
                <a:spcPts val="1600"/>
              </a:spcBef>
              <a:spcAft>
                <a:spcPts val="0"/>
              </a:spcAft>
              <a:buNone/>
              <a:defRPr sz="2100">
                <a:solidFill>
                  <a:schemeClr val="lt1"/>
                </a:solidFill>
              </a:defRPr>
            </a:lvl4pPr>
            <a:lvl5pPr lvl="4" rtl="0" algn="ctr">
              <a:lnSpc>
                <a:spcPct val="100000"/>
              </a:lnSpc>
              <a:spcBef>
                <a:spcPts val="1600"/>
              </a:spcBef>
              <a:spcAft>
                <a:spcPts val="0"/>
              </a:spcAft>
              <a:buNone/>
              <a:defRPr sz="2100">
                <a:solidFill>
                  <a:schemeClr val="lt1"/>
                </a:solidFill>
              </a:defRPr>
            </a:lvl5pPr>
            <a:lvl6pPr lvl="5" rtl="0" algn="ctr">
              <a:lnSpc>
                <a:spcPct val="100000"/>
              </a:lnSpc>
              <a:spcBef>
                <a:spcPts val="1600"/>
              </a:spcBef>
              <a:spcAft>
                <a:spcPts val="0"/>
              </a:spcAft>
              <a:buNone/>
              <a:defRPr sz="2100">
                <a:solidFill>
                  <a:schemeClr val="lt1"/>
                </a:solidFill>
              </a:defRPr>
            </a:lvl6pPr>
            <a:lvl7pPr lvl="6" rtl="0" algn="ctr">
              <a:lnSpc>
                <a:spcPct val="100000"/>
              </a:lnSpc>
              <a:spcBef>
                <a:spcPts val="1600"/>
              </a:spcBef>
              <a:spcAft>
                <a:spcPts val="0"/>
              </a:spcAft>
              <a:buNone/>
              <a:defRPr sz="2100">
                <a:solidFill>
                  <a:schemeClr val="lt1"/>
                </a:solidFill>
              </a:defRPr>
            </a:lvl7pPr>
            <a:lvl8pPr lvl="7" rtl="0" algn="ctr">
              <a:lnSpc>
                <a:spcPct val="100000"/>
              </a:lnSpc>
              <a:spcBef>
                <a:spcPts val="1600"/>
              </a:spcBef>
              <a:spcAft>
                <a:spcPts val="0"/>
              </a:spcAft>
              <a:buNone/>
              <a:defRPr sz="2100">
                <a:solidFill>
                  <a:schemeClr val="lt1"/>
                </a:solidFill>
              </a:defRPr>
            </a:lvl8pPr>
            <a:lvl9pPr lvl="8" rtl="0" algn="ctr">
              <a:lnSpc>
                <a:spcPct val="100000"/>
              </a:lnSpc>
              <a:spcBef>
                <a:spcPts val="1600"/>
              </a:spcBef>
              <a:spcAft>
                <a:spcPts val="1600"/>
              </a:spcAft>
              <a:buNone/>
              <a:defRPr sz="21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92" name="Shape 1792"/>
        <p:cNvGrpSpPr/>
        <p:nvPr/>
      </p:nvGrpSpPr>
      <p:grpSpPr>
        <a:xfrm>
          <a:off x="0" y="0"/>
          <a:ext cx="0" cy="0"/>
          <a:chOff x="0" y="0"/>
          <a:chExt cx="0" cy="0"/>
        </a:xfrm>
      </p:grpSpPr>
      <p:grpSp>
        <p:nvGrpSpPr>
          <p:cNvPr id="1793" name="Google Shape;1793;p45"/>
          <p:cNvGrpSpPr/>
          <p:nvPr/>
        </p:nvGrpSpPr>
        <p:grpSpPr>
          <a:xfrm>
            <a:off x="7553451" y="3164426"/>
            <a:ext cx="4360284" cy="3805900"/>
            <a:chOff x="5665230" y="2373379"/>
            <a:chExt cx="3270295" cy="2854496"/>
          </a:xfrm>
        </p:grpSpPr>
        <p:sp>
          <p:nvSpPr>
            <p:cNvPr id="1794" name="Google Shape;1794;p45"/>
            <p:cNvSpPr/>
            <p:nvPr/>
          </p:nvSpPr>
          <p:spPr>
            <a:xfrm>
              <a:off x="7806475" y="4191975"/>
              <a:ext cx="1035900" cy="1035900"/>
            </a:xfrm>
            <a:prstGeom prst="roundRect">
              <a:avLst>
                <a:gd fmla="val 1971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5" name="Google Shape;1795;p45"/>
            <p:cNvSpPr/>
            <p:nvPr/>
          </p:nvSpPr>
          <p:spPr>
            <a:xfrm>
              <a:off x="5665232" y="2526371"/>
              <a:ext cx="2765100" cy="2218200"/>
            </a:xfrm>
            <a:prstGeom prst="roundRect">
              <a:avLst>
                <a:gd fmla="val 5206"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6" name="Google Shape;1796;p45"/>
            <p:cNvSpPr/>
            <p:nvPr/>
          </p:nvSpPr>
          <p:spPr>
            <a:xfrm>
              <a:off x="5665230" y="2451315"/>
              <a:ext cx="2765100" cy="2181000"/>
            </a:xfrm>
            <a:prstGeom prst="roundRect">
              <a:avLst>
                <a:gd fmla="val 5206"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7" name="Google Shape;1797;p45"/>
            <p:cNvSpPr/>
            <p:nvPr/>
          </p:nvSpPr>
          <p:spPr>
            <a:xfrm>
              <a:off x="5994975" y="2373379"/>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98" name="Google Shape;1798;p45"/>
            <p:cNvSpPr/>
            <p:nvPr/>
          </p:nvSpPr>
          <p:spPr>
            <a:xfrm>
              <a:off x="8731224" y="4501950"/>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799" name="Google Shape;1799;p45"/>
          <p:cNvSpPr txBox="1"/>
          <p:nvPr>
            <p:ph idx="1" type="body"/>
          </p:nvPr>
        </p:nvSpPr>
        <p:spPr>
          <a:xfrm>
            <a:off x="8039840" y="3707567"/>
            <a:ext cx="2714400" cy="20295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sz="3200">
                <a:solidFill>
                  <a:schemeClr val="lt1"/>
                </a:solidFill>
                <a:latin typeface="Open Sans ExtraBold"/>
                <a:ea typeface="Open Sans ExtraBold"/>
                <a:cs typeface="Open Sans ExtraBold"/>
                <a:sym typeface="Open Sans ExtraBold"/>
              </a:defRPr>
            </a:lvl1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00" name="Shape 1800"/>
        <p:cNvGrpSpPr/>
        <p:nvPr/>
      </p:nvGrpSpPr>
      <p:grpSpPr>
        <a:xfrm>
          <a:off x="0" y="0"/>
          <a:ext cx="0" cy="0"/>
          <a:chOff x="0" y="0"/>
          <a:chExt cx="0" cy="0"/>
        </a:xfrm>
      </p:grpSpPr>
      <p:grpSp>
        <p:nvGrpSpPr>
          <p:cNvPr id="1801" name="Google Shape;1801;p46"/>
          <p:cNvGrpSpPr/>
          <p:nvPr/>
        </p:nvGrpSpPr>
        <p:grpSpPr>
          <a:xfrm>
            <a:off x="-52" y="0"/>
            <a:ext cx="12191638" cy="6857829"/>
            <a:chOff x="-19200" y="0"/>
            <a:chExt cx="9163200" cy="5143500"/>
          </a:xfrm>
        </p:grpSpPr>
        <p:cxnSp>
          <p:nvCxnSpPr>
            <p:cNvPr id="1802" name="Google Shape;1802;p4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3" name="Google Shape;1803;p4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4" name="Google Shape;1804;p4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5" name="Google Shape;1805;p4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6" name="Google Shape;1806;p4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7" name="Google Shape;1807;p4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8" name="Google Shape;1808;p4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09" name="Google Shape;1809;p4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0" name="Google Shape;1810;p4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1" name="Google Shape;1811;p4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2" name="Google Shape;1812;p4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3" name="Google Shape;1813;p4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4" name="Google Shape;1814;p4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5" name="Google Shape;1815;p4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6" name="Google Shape;1816;p4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7" name="Google Shape;1817;p4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8" name="Google Shape;1818;p4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19" name="Google Shape;1819;p4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20" name="Google Shape;1820;p4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1" name="Google Shape;1821;p4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2" name="Google Shape;1822;p4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3" name="Google Shape;1823;p4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4" name="Google Shape;1824;p4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5" name="Google Shape;1825;p4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6" name="Google Shape;1826;p4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7" name="Google Shape;1827;p4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8" name="Google Shape;1828;p4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29" name="Google Shape;1829;p4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830" name="Google Shape;1830;p46"/>
          <p:cNvSpPr/>
          <p:nvPr/>
        </p:nvSpPr>
        <p:spPr>
          <a:xfrm flipH="1">
            <a:off x="7676936" y="5173429"/>
            <a:ext cx="3563860" cy="127977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31" name="Google Shape;1831;p46"/>
          <p:cNvGrpSpPr/>
          <p:nvPr/>
        </p:nvGrpSpPr>
        <p:grpSpPr>
          <a:xfrm>
            <a:off x="3501564" y="4733"/>
            <a:ext cx="4175310" cy="1785122"/>
            <a:chOff x="2626239" y="3550"/>
            <a:chExt cx="3131561" cy="1338875"/>
          </a:xfrm>
        </p:grpSpPr>
        <p:sp>
          <p:nvSpPr>
            <p:cNvPr id="1832" name="Google Shape;1832;p46"/>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3" name="Google Shape;1833;p46"/>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34" name="Google Shape;1834;p46"/>
          <p:cNvSpPr/>
          <p:nvPr/>
        </p:nvSpPr>
        <p:spPr>
          <a:xfrm>
            <a:off x="-48633" y="1186800"/>
            <a:ext cx="12295500" cy="44844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5" name="Google Shape;1835;p46"/>
          <p:cNvSpPr/>
          <p:nvPr/>
        </p:nvSpPr>
        <p:spPr>
          <a:xfrm>
            <a:off x="1514667" y="1085389"/>
            <a:ext cx="750900" cy="204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6" name="Google Shape;1836;p46"/>
          <p:cNvSpPr/>
          <p:nvPr/>
        </p:nvSpPr>
        <p:spPr>
          <a:xfrm>
            <a:off x="8557500" y="5550389"/>
            <a:ext cx="750900" cy="204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7" name="Google Shape;1837;p46"/>
          <p:cNvSpPr/>
          <p:nvPr/>
        </p:nvSpPr>
        <p:spPr>
          <a:xfrm>
            <a:off x="11104601" y="6324433"/>
            <a:ext cx="272398" cy="272398"/>
          </a:xfrm>
          <a:custGeom>
            <a:rect b="b" l="l" r="r" t="t"/>
            <a:pathLst>
              <a:path extrusionOk="0" h="2978" w="2978">
                <a:moveTo>
                  <a:pt x="1" y="1"/>
                </a:moveTo>
                <a:lnTo>
                  <a:pt x="1" y="2977"/>
                </a:lnTo>
                <a:lnTo>
                  <a:pt x="2977" y="2977"/>
                </a:lnTo>
                <a:lnTo>
                  <a:pt x="2977" y="1"/>
                </a:ln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8" name="Google Shape;1838;p46"/>
          <p:cNvSpPr txBox="1"/>
          <p:nvPr>
            <p:ph hasCustomPrompt="1" type="title"/>
          </p:nvPr>
        </p:nvSpPr>
        <p:spPr>
          <a:xfrm>
            <a:off x="2136383" y="1869092"/>
            <a:ext cx="7546800" cy="184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0900"/>
              <a:buNone/>
              <a:defRPr sz="10900"/>
            </a:lvl1pPr>
            <a:lvl2pPr lvl="1" rtl="0" algn="ctr">
              <a:spcBef>
                <a:spcPts val="0"/>
              </a:spcBef>
              <a:spcAft>
                <a:spcPts val="0"/>
              </a:spcAft>
              <a:buSzPts val="10900"/>
              <a:buNone/>
              <a:defRPr sz="10900"/>
            </a:lvl2pPr>
            <a:lvl3pPr lvl="2" rtl="0" algn="ctr">
              <a:spcBef>
                <a:spcPts val="0"/>
              </a:spcBef>
              <a:spcAft>
                <a:spcPts val="0"/>
              </a:spcAft>
              <a:buSzPts val="10900"/>
              <a:buNone/>
              <a:defRPr sz="10900"/>
            </a:lvl3pPr>
            <a:lvl4pPr lvl="3" rtl="0" algn="ctr">
              <a:spcBef>
                <a:spcPts val="0"/>
              </a:spcBef>
              <a:spcAft>
                <a:spcPts val="0"/>
              </a:spcAft>
              <a:buSzPts val="10900"/>
              <a:buNone/>
              <a:defRPr sz="10900"/>
            </a:lvl4pPr>
            <a:lvl5pPr lvl="4" rtl="0" algn="ctr">
              <a:spcBef>
                <a:spcPts val="0"/>
              </a:spcBef>
              <a:spcAft>
                <a:spcPts val="0"/>
              </a:spcAft>
              <a:buSzPts val="10900"/>
              <a:buNone/>
              <a:defRPr sz="10900"/>
            </a:lvl5pPr>
            <a:lvl6pPr lvl="5" rtl="0" algn="ctr">
              <a:spcBef>
                <a:spcPts val="0"/>
              </a:spcBef>
              <a:spcAft>
                <a:spcPts val="0"/>
              </a:spcAft>
              <a:buSzPts val="10900"/>
              <a:buNone/>
              <a:defRPr sz="10900"/>
            </a:lvl6pPr>
            <a:lvl7pPr lvl="6" rtl="0" algn="ctr">
              <a:spcBef>
                <a:spcPts val="0"/>
              </a:spcBef>
              <a:spcAft>
                <a:spcPts val="0"/>
              </a:spcAft>
              <a:buSzPts val="10900"/>
              <a:buNone/>
              <a:defRPr sz="10900"/>
            </a:lvl7pPr>
            <a:lvl8pPr lvl="7" rtl="0" algn="ctr">
              <a:spcBef>
                <a:spcPts val="0"/>
              </a:spcBef>
              <a:spcAft>
                <a:spcPts val="0"/>
              </a:spcAft>
              <a:buSzPts val="10900"/>
              <a:buNone/>
              <a:defRPr sz="10900"/>
            </a:lvl8pPr>
            <a:lvl9pPr lvl="8" rtl="0" algn="ctr">
              <a:spcBef>
                <a:spcPts val="0"/>
              </a:spcBef>
              <a:spcAft>
                <a:spcPts val="0"/>
              </a:spcAft>
              <a:buSzPts val="10900"/>
              <a:buNone/>
              <a:defRPr sz="10900"/>
            </a:lvl9pPr>
          </a:lstStyle>
          <a:p>
            <a:r>
              <a:t>xx%</a:t>
            </a:r>
          </a:p>
        </p:txBody>
      </p:sp>
      <p:sp>
        <p:nvSpPr>
          <p:cNvPr id="1839" name="Google Shape;1839;p46"/>
          <p:cNvSpPr txBox="1"/>
          <p:nvPr>
            <p:ph idx="1" type="subTitle"/>
          </p:nvPr>
        </p:nvSpPr>
        <p:spPr>
          <a:xfrm>
            <a:off x="2641150" y="4327767"/>
            <a:ext cx="7703100" cy="560700"/>
          </a:xfrm>
          <a:prstGeom prst="rect">
            <a:avLst/>
          </a:prstGeom>
        </p:spPr>
        <p:txBody>
          <a:bodyPr anchorCtr="0" anchor="t" bIns="121900" lIns="121900" spcFirstLastPara="1" rIns="121900" wrap="square" tIns="121900">
            <a:noAutofit/>
          </a:bodyPr>
          <a:lstStyle>
            <a:lvl1pPr lvl="0" rtl="0" algn="ctr">
              <a:spcBef>
                <a:spcPts val="0"/>
              </a:spcBef>
              <a:spcAft>
                <a:spcPts val="0"/>
              </a:spcAft>
              <a:buNone/>
              <a:defRPr sz="2100"/>
            </a:lvl1pPr>
            <a:lvl2pPr lvl="1" rtl="0" algn="ctr">
              <a:spcBef>
                <a:spcPts val="1600"/>
              </a:spcBef>
              <a:spcAft>
                <a:spcPts val="0"/>
              </a:spcAft>
              <a:buNone/>
              <a:defRPr b="1" sz="2100"/>
            </a:lvl2pPr>
            <a:lvl3pPr lvl="2" rtl="0" algn="ctr">
              <a:spcBef>
                <a:spcPts val="1600"/>
              </a:spcBef>
              <a:spcAft>
                <a:spcPts val="0"/>
              </a:spcAft>
              <a:buNone/>
              <a:defRPr b="1" sz="2100"/>
            </a:lvl3pPr>
            <a:lvl4pPr lvl="3" rtl="0" algn="ctr">
              <a:spcBef>
                <a:spcPts val="1600"/>
              </a:spcBef>
              <a:spcAft>
                <a:spcPts val="0"/>
              </a:spcAft>
              <a:buNone/>
              <a:defRPr b="1" sz="2100"/>
            </a:lvl4pPr>
            <a:lvl5pPr lvl="4" rtl="0" algn="ctr">
              <a:spcBef>
                <a:spcPts val="1600"/>
              </a:spcBef>
              <a:spcAft>
                <a:spcPts val="0"/>
              </a:spcAft>
              <a:buNone/>
              <a:defRPr b="1" sz="2100"/>
            </a:lvl5pPr>
            <a:lvl6pPr lvl="5" rtl="0" algn="ctr">
              <a:spcBef>
                <a:spcPts val="1600"/>
              </a:spcBef>
              <a:spcAft>
                <a:spcPts val="0"/>
              </a:spcAft>
              <a:buNone/>
              <a:defRPr b="1" sz="2100"/>
            </a:lvl6pPr>
            <a:lvl7pPr lvl="6" rtl="0" algn="ctr">
              <a:spcBef>
                <a:spcPts val="1600"/>
              </a:spcBef>
              <a:spcAft>
                <a:spcPts val="0"/>
              </a:spcAft>
              <a:buNone/>
              <a:defRPr b="1" sz="2100"/>
            </a:lvl7pPr>
            <a:lvl8pPr lvl="7" rtl="0" algn="ctr">
              <a:spcBef>
                <a:spcPts val="1600"/>
              </a:spcBef>
              <a:spcAft>
                <a:spcPts val="0"/>
              </a:spcAft>
              <a:buNone/>
              <a:defRPr b="1" sz="2100"/>
            </a:lvl8pPr>
            <a:lvl9pPr lvl="8" rtl="0" algn="ctr">
              <a:spcBef>
                <a:spcPts val="1600"/>
              </a:spcBef>
              <a:spcAft>
                <a:spcPts val="1600"/>
              </a:spcAft>
              <a:buNone/>
              <a:defRPr b="1" sz="2100"/>
            </a:lvl9pPr>
          </a:lstStyle>
          <a:p/>
        </p:txBody>
      </p:sp>
      <p:grpSp>
        <p:nvGrpSpPr>
          <p:cNvPr id="1840" name="Google Shape;1840;p46"/>
          <p:cNvGrpSpPr/>
          <p:nvPr/>
        </p:nvGrpSpPr>
        <p:grpSpPr>
          <a:xfrm>
            <a:off x="5720621" y="506885"/>
            <a:ext cx="750728" cy="868474"/>
            <a:chOff x="163270" y="-38612"/>
            <a:chExt cx="563060" cy="651372"/>
          </a:xfrm>
        </p:grpSpPr>
        <p:sp>
          <p:nvSpPr>
            <p:cNvPr id="1841" name="Google Shape;1841;p46"/>
            <p:cNvSpPr/>
            <p:nvPr/>
          </p:nvSpPr>
          <p:spPr>
            <a:xfrm>
              <a:off x="16327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2" name="Google Shape;1842;p46"/>
            <p:cNvSpPr/>
            <p:nvPr/>
          </p:nvSpPr>
          <p:spPr>
            <a:xfrm>
              <a:off x="16327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3" name="Google Shape;1843;p46"/>
            <p:cNvSpPr/>
            <p:nvPr/>
          </p:nvSpPr>
          <p:spPr>
            <a:xfrm>
              <a:off x="287556" y="86051"/>
              <a:ext cx="314488" cy="314504"/>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4" name="Google Shape;1844;p46"/>
          <p:cNvGrpSpPr/>
          <p:nvPr/>
        </p:nvGrpSpPr>
        <p:grpSpPr>
          <a:xfrm>
            <a:off x="622933" y="5189829"/>
            <a:ext cx="920630" cy="925130"/>
            <a:chOff x="-546937" y="-581525"/>
            <a:chExt cx="1507993" cy="1515365"/>
          </a:xfrm>
        </p:grpSpPr>
        <p:sp>
          <p:nvSpPr>
            <p:cNvPr id="1845" name="Google Shape;1845;p46"/>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6" name="Google Shape;1846;p46"/>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47" name="Google Shape;1847;p46"/>
          <p:cNvGrpSpPr/>
          <p:nvPr/>
        </p:nvGrpSpPr>
        <p:grpSpPr>
          <a:xfrm>
            <a:off x="10648433" y="724829"/>
            <a:ext cx="920630" cy="925130"/>
            <a:chOff x="-546937" y="-581525"/>
            <a:chExt cx="1507993" cy="1515365"/>
          </a:xfrm>
        </p:grpSpPr>
        <p:sp>
          <p:nvSpPr>
            <p:cNvPr id="1848" name="Google Shape;1848;p46"/>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9" name="Google Shape;1849;p46"/>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50" name="Shape 1850"/>
        <p:cNvGrpSpPr/>
        <p:nvPr/>
      </p:nvGrpSpPr>
      <p:grpSpPr>
        <a:xfrm>
          <a:off x="0" y="0"/>
          <a:ext cx="0" cy="0"/>
          <a:chOff x="0" y="0"/>
          <a:chExt cx="0" cy="0"/>
        </a:xfrm>
      </p:grpSpPr>
      <p:sp>
        <p:nvSpPr>
          <p:cNvPr id="1851" name="Google Shape;1851;p4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
        <p:nvSpPr>
          <p:cNvPr id="1852" name="Google Shape;1852;p47"/>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bg>
      <p:bgPr>
        <a:solidFill>
          <a:schemeClr val="lt2"/>
        </a:solidFill>
      </p:bgPr>
    </p:bg>
    <p:spTree>
      <p:nvGrpSpPr>
        <p:cNvPr id="1853" name="Shape 1853"/>
        <p:cNvGrpSpPr/>
        <p:nvPr/>
      </p:nvGrpSpPr>
      <p:grpSpPr>
        <a:xfrm>
          <a:off x="0" y="0"/>
          <a:ext cx="0" cy="0"/>
          <a:chOff x="0" y="0"/>
          <a:chExt cx="0" cy="0"/>
        </a:xfrm>
      </p:grpSpPr>
      <p:grpSp>
        <p:nvGrpSpPr>
          <p:cNvPr id="1854" name="Google Shape;1854;p48"/>
          <p:cNvGrpSpPr/>
          <p:nvPr/>
        </p:nvGrpSpPr>
        <p:grpSpPr>
          <a:xfrm>
            <a:off x="-52" y="0"/>
            <a:ext cx="12191638" cy="6857829"/>
            <a:chOff x="-19200" y="0"/>
            <a:chExt cx="9163200" cy="5143500"/>
          </a:xfrm>
        </p:grpSpPr>
        <p:cxnSp>
          <p:nvCxnSpPr>
            <p:cNvPr id="1855" name="Google Shape;1855;p4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56" name="Google Shape;1856;p4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57" name="Google Shape;1857;p4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58" name="Google Shape;1858;p4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59" name="Google Shape;1859;p4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0" name="Google Shape;1860;p4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1" name="Google Shape;1861;p4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2" name="Google Shape;1862;p4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3" name="Google Shape;1863;p4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4" name="Google Shape;1864;p4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5" name="Google Shape;1865;p4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6" name="Google Shape;1866;p4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7" name="Google Shape;1867;p4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8" name="Google Shape;1868;p4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69" name="Google Shape;1869;p4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70" name="Google Shape;1870;p4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71" name="Google Shape;1871;p4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72" name="Google Shape;1872;p4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873" name="Google Shape;1873;p4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74" name="Google Shape;1874;p4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75" name="Google Shape;1875;p4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76" name="Google Shape;1876;p4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77" name="Google Shape;1877;p4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78" name="Google Shape;1878;p4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79" name="Google Shape;1879;p4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80" name="Google Shape;1880;p4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81" name="Google Shape;1881;p4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882" name="Google Shape;1882;p4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883" name="Google Shape;1883;p48"/>
          <p:cNvSpPr/>
          <p:nvPr/>
        </p:nvSpPr>
        <p:spPr>
          <a:xfrm>
            <a:off x="496976" y="1549167"/>
            <a:ext cx="11198047" cy="5795272"/>
          </a:xfrm>
          <a:custGeom>
            <a:rect b="b" l="l" r="r" t="t"/>
            <a:pathLst>
              <a:path extrusionOk="0" fill="none" h="58913" w="113836">
                <a:moveTo>
                  <a:pt x="22479" y="1"/>
                </a:moveTo>
                <a:lnTo>
                  <a:pt x="8394" y="1"/>
                </a:lnTo>
                <a:cubicBezTo>
                  <a:pt x="3751" y="1"/>
                  <a:pt x="0" y="3763"/>
                  <a:pt x="0" y="8395"/>
                </a:cubicBezTo>
                <a:lnTo>
                  <a:pt x="0" y="22254"/>
                </a:lnTo>
                <a:cubicBezTo>
                  <a:pt x="0" y="26897"/>
                  <a:pt x="3762" y="30648"/>
                  <a:pt x="8394" y="30648"/>
                </a:cubicBezTo>
                <a:lnTo>
                  <a:pt x="105442" y="30648"/>
                </a:lnTo>
                <a:cubicBezTo>
                  <a:pt x="110085" y="30648"/>
                  <a:pt x="113836" y="34410"/>
                  <a:pt x="113836" y="39042"/>
                </a:cubicBezTo>
                <a:lnTo>
                  <a:pt x="113836" y="50519"/>
                </a:lnTo>
                <a:cubicBezTo>
                  <a:pt x="113836" y="55163"/>
                  <a:pt x="110073" y="58913"/>
                  <a:pt x="105442" y="58913"/>
                </a:cubicBezTo>
                <a:lnTo>
                  <a:pt x="10716" y="5891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4" name="Google Shape;1884;p48"/>
          <p:cNvSpPr/>
          <p:nvPr/>
        </p:nvSpPr>
        <p:spPr>
          <a:xfrm>
            <a:off x="951235" y="2026752"/>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5" name="Google Shape;1885;p48"/>
          <p:cNvSpPr/>
          <p:nvPr/>
        </p:nvSpPr>
        <p:spPr>
          <a:xfrm>
            <a:off x="951235" y="1820299"/>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6" name="Google Shape;1886;p48"/>
          <p:cNvSpPr/>
          <p:nvPr/>
        </p:nvSpPr>
        <p:spPr>
          <a:xfrm>
            <a:off x="6329993" y="2026752"/>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7" name="Google Shape;1887;p48"/>
          <p:cNvSpPr/>
          <p:nvPr/>
        </p:nvSpPr>
        <p:spPr>
          <a:xfrm>
            <a:off x="6329993" y="1820299"/>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8" name="Google Shape;1888;p48"/>
          <p:cNvSpPr/>
          <p:nvPr/>
        </p:nvSpPr>
        <p:spPr>
          <a:xfrm>
            <a:off x="951235" y="4521655"/>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89" name="Google Shape;1889;p48"/>
          <p:cNvSpPr/>
          <p:nvPr/>
        </p:nvSpPr>
        <p:spPr>
          <a:xfrm>
            <a:off x="951235" y="4315202"/>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0" name="Google Shape;1890;p48"/>
          <p:cNvSpPr/>
          <p:nvPr/>
        </p:nvSpPr>
        <p:spPr>
          <a:xfrm>
            <a:off x="6329993" y="4521655"/>
            <a:ext cx="4911300" cy="20184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1" name="Google Shape;1891;p48"/>
          <p:cNvSpPr/>
          <p:nvPr/>
        </p:nvSpPr>
        <p:spPr>
          <a:xfrm>
            <a:off x="6329993" y="4315202"/>
            <a:ext cx="4911300" cy="20184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2" name="Google Shape;1892;p48"/>
          <p:cNvSpPr/>
          <p:nvPr/>
        </p:nvSpPr>
        <p:spPr>
          <a:xfrm>
            <a:off x="2684833" y="1439700"/>
            <a:ext cx="208500" cy="208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893" name="Google Shape;1893;p48"/>
          <p:cNvGrpSpPr/>
          <p:nvPr/>
        </p:nvGrpSpPr>
        <p:grpSpPr>
          <a:xfrm>
            <a:off x="10418648" y="807145"/>
            <a:ext cx="1374838" cy="1381558"/>
            <a:chOff x="-546937" y="-581525"/>
            <a:chExt cx="1507993" cy="1515365"/>
          </a:xfrm>
        </p:grpSpPr>
        <p:sp>
          <p:nvSpPr>
            <p:cNvPr id="1894" name="Google Shape;1894;p4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5" name="Google Shape;1895;p4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96" name="Google Shape;1896;p48"/>
          <p:cNvSpPr txBox="1"/>
          <p:nvPr>
            <p:ph idx="1" type="subTitle"/>
          </p:nvPr>
        </p:nvSpPr>
        <p:spPr>
          <a:xfrm>
            <a:off x="2684617" y="25174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1897" name="Google Shape;1897;p48"/>
          <p:cNvSpPr txBox="1"/>
          <p:nvPr>
            <p:ph hasCustomPrompt="1" type="title"/>
          </p:nvPr>
        </p:nvSpPr>
        <p:spPr>
          <a:xfrm>
            <a:off x="1248883" y="22310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6300"/>
              <a:buNone/>
              <a:defRPr sz="6300">
                <a:solidFill>
                  <a:schemeClr val="accent4"/>
                </a:solidFill>
              </a:defRPr>
            </a:lvl1pPr>
            <a:lvl2pPr lvl="1"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9pPr>
          </a:lstStyle>
          <a:p>
            <a:r>
              <a:t>xx%</a:t>
            </a:r>
          </a:p>
        </p:txBody>
      </p:sp>
      <p:sp>
        <p:nvSpPr>
          <p:cNvPr id="1898" name="Google Shape;1898;p48"/>
          <p:cNvSpPr txBox="1"/>
          <p:nvPr>
            <p:ph idx="2" type="subTitle"/>
          </p:nvPr>
        </p:nvSpPr>
        <p:spPr>
          <a:xfrm>
            <a:off x="8061703" y="25174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1899" name="Google Shape;1899;p48"/>
          <p:cNvSpPr txBox="1"/>
          <p:nvPr>
            <p:ph hasCustomPrompt="1" idx="3" type="title"/>
          </p:nvPr>
        </p:nvSpPr>
        <p:spPr>
          <a:xfrm>
            <a:off x="6629309" y="22310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6300"/>
              <a:buNone/>
              <a:defRPr sz="6300">
                <a:solidFill>
                  <a:schemeClr val="accent5"/>
                </a:solidFill>
              </a:defRPr>
            </a:lvl1pPr>
            <a:lvl2pPr lvl="1"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9pPr>
          </a:lstStyle>
          <a:p>
            <a:r>
              <a:t>xx%</a:t>
            </a:r>
          </a:p>
        </p:txBody>
      </p:sp>
      <p:sp>
        <p:nvSpPr>
          <p:cNvPr id="1900" name="Google Shape;1900;p48"/>
          <p:cNvSpPr txBox="1"/>
          <p:nvPr>
            <p:ph idx="4" type="ctrTitle"/>
          </p:nvPr>
        </p:nvSpPr>
        <p:spPr>
          <a:xfrm>
            <a:off x="2684617" y="45299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400"/>
              <a:buNone/>
              <a:defRPr sz="2400"/>
            </a:lvl1pPr>
            <a:lvl2pPr lvl="1"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1901" name="Google Shape;1901;p48"/>
          <p:cNvSpPr txBox="1"/>
          <p:nvPr>
            <p:ph idx="5" type="subTitle"/>
          </p:nvPr>
        </p:nvSpPr>
        <p:spPr>
          <a:xfrm>
            <a:off x="2684617" y="50147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1902" name="Google Shape;1902;p48"/>
          <p:cNvSpPr txBox="1"/>
          <p:nvPr>
            <p:ph hasCustomPrompt="1" idx="6" type="title"/>
          </p:nvPr>
        </p:nvSpPr>
        <p:spPr>
          <a:xfrm>
            <a:off x="1248883" y="47259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6300"/>
              <a:buNone/>
              <a:defRPr sz="6300">
                <a:solidFill>
                  <a:schemeClr val="accent5"/>
                </a:solidFill>
              </a:defRPr>
            </a:lvl1pPr>
            <a:lvl2pPr lvl="1"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9pPr>
          </a:lstStyle>
          <a:p>
            <a:r>
              <a:t>xx%</a:t>
            </a:r>
          </a:p>
        </p:txBody>
      </p:sp>
      <p:sp>
        <p:nvSpPr>
          <p:cNvPr id="1903" name="Google Shape;1903;p48"/>
          <p:cNvSpPr txBox="1"/>
          <p:nvPr>
            <p:ph idx="7" type="ctrTitle"/>
          </p:nvPr>
        </p:nvSpPr>
        <p:spPr>
          <a:xfrm>
            <a:off x="8061717" y="45299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400"/>
              <a:buNone/>
              <a:defRPr sz="2400"/>
            </a:lvl1pPr>
            <a:lvl2pPr lvl="1"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1904" name="Google Shape;1904;p48"/>
          <p:cNvSpPr txBox="1"/>
          <p:nvPr>
            <p:ph idx="8" type="subTitle"/>
          </p:nvPr>
        </p:nvSpPr>
        <p:spPr>
          <a:xfrm>
            <a:off x="8061720" y="5014783"/>
            <a:ext cx="2880000" cy="1104000"/>
          </a:xfrm>
          <a:prstGeom prst="rect">
            <a:avLst/>
          </a:prstGeom>
        </p:spPr>
        <p:txBody>
          <a:bodyPr anchorCtr="0" anchor="t" bIns="121900" lIns="168000" spcFirstLastPara="1" rIns="121900" wrap="square" tIns="121900">
            <a:noAutofit/>
          </a:bodyPr>
          <a:lstStyle>
            <a:lvl1pPr lvl="0" rtl="0">
              <a:lnSpc>
                <a:spcPct val="100000"/>
              </a:lnSpc>
              <a:spcBef>
                <a:spcPts val="0"/>
              </a:spcBef>
              <a:spcAft>
                <a:spcPts val="0"/>
              </a:spcAft>
              <a:buClr>
                <a:schemeClr val="dk1"/>
              </a:buClr>
              <a:buSzPts val="1900"/>
              <a:buNone/>
              <a:defRPr sz="1900"/>
            </a:lvl1pPr>
            <a:lvl2pPr lvl="1" rtl="0">
              <a:lnSpc>
                <a:spcPct val="100000"/>
              </a:lnSpc>
              <a:spcBef>
                <a:spcPts val="0"/>
              </a:spcBef>
              <a:spcAft>
                <a:spcPts val="0"/>
              </a:spcAft>
              <a:buClr>
                <a:schemeClr val="dk1"/>
              </a:buClr>
              <a:buSzPts val="1900"/>
              <a:buNone/>
              <a:defRPr>
                <a:solidFill>
                  <a:schemeClr val="dk1"/>
                </a:solidFill>
              </a:defRPr>
            </a:lvl2pPr>
            <a:lvl3pPr lvl="2" rtl="0">
              <a:lnSpc>
                <a:spcPct val="100000"/>
              </a:lnSpc>
              <a:spcBef>
                <a:spcPts val="0"/>
              </a:spcBef>
              <a:spcAft>
                <a:spcPts val="0"/>
              </a:spcAft>
              <a:buClr>
                <a:schemeClr val="dk1"/>
              </a:buClr>
              <a:buSzPts val="1900"/>
              <a:buNone/>
              <a:defRPr>
                <a:solidFill>
                  <a:schemeClr val="dk1"/>
                </a:solidFill>
              </a:defRPr>
            </a:lvl3pPr>
            <a:lvl4pPr lvl="3" rtl="0">
              <a:lnSpc>
                <a:spcPct val="100000"/>
              </a:lnSpc>
              <a:spcBef>
                <a:spcPts val="0"/>
              </a:spcBef>
              <a:spcAft>
                <a:spcPts val="0"/>
              </a:spcAft>
              <a:buClr>
                <a:schemeClr val="dk1"/>
              </a:buClr>
              <a:buSzPts val="1900"/>
              <a:buNone/>
              <a:defRPr>
                <a:solidFill>
                  <a:schemeClr val="dk1"/>
                </a:solidFill>
              </a:defRPr>
            </a:lvl4pPr>
            <a:lvl5pPr lvl="4" rtl="0">
              <a:lnSpc>
                <a:spcPct val="100000"/>
              </a:lnSpc>
              <a:spcBef>
                <a:spcPts val="0"/>
              </a:spcBef>
              <a:spcAft>
                <a:spcPts val="0"/>
              </a:spcAft>
              <a:buClr>
                <a:schemeClr val="dk1"/>
              </a:buClr>
              <a:buSzPts val="1900"/>
              <a:buNone/>
              <a:defRPr>
                <a:solidFill>
                  <a:schemeClr val="dk1"/>
                </a:solidFill>
              </a:defRPr>
            </a:lvl5pPr>
            <a:lvl6pPr lvl="5" rtl="0">
              <a:lnSpc>
                <a:spcPct val="100000"/>
              </a:lnSpc>
              <a:spcBef>
                <a:spcPts val="0"/>
              </a:spcBef>
              <a:spcAft>
                <a:spcPts val="0"/>
              </a:spcAft>
              <a:buClr>
                <a:schemeClr val="dk1"/>
              </a:buClr>
              <a:buSzPts val="1900"/>
              <a:buNone/>
              <a:defRPr>
                <a:solidFill>
                  <a:schemeClr val="dk1"/>
                </a:solidFill>
              </a:defRPr>
            </a:lvl6pPr>
            <a:lvl7pPr lvl="6" rtl="0">
              <a:lnSpc>
                <a:spcPct val="100000"/>
              </a:lnSpc>
              <a:spcBef>
                <a:spcPts val="0"/>
              </a:spcBef>
              <a:spcAft>
                <a:spcPts val="0"/>
              </a:spcAft>
              <a:buClr>
                <a:schemeClr val="dk1"/>
              </a:buClr>
              <a:buSzPts val="1900"/>
              <a:buNone/>
              <a:defRPr>
                <a:solidFill>
                  <a:schemeClr val="dk1"/>
                </a:solidFill>
              </a:defRPr>
            </a:lvl7pPr>
            <a:lvl8pPr lvl="7" rtl="0">
              <a:lnSpc>
                <a:spcPct val="100000"/>
              </a:lnSpc>
              <a:spcBef>
                <a:spcPts val="0"/>
              </a:spcBef>
              <a:spcAft>
                <a:spcPts val="0"/>
              </a:spcAft>
              <a:buClr>
                <a:schemeClr val="dk1"/>
              </a:buClr>
              <a:buSzPts val="1900"/>
              <a:buNone/>
              <a:defRPr>
                <a:solidFill>
                  <a:schemeClr val="dk1"/>
                </a:solidFill>
              </a:defRPr>
            </a:lvl8pPr>
            <a:lvl9pPr lvl="8" rtl="0">
              <a:lnSpc>
                <a:spcPct val="100000"/>
              </a:lnSpc>
              <a:spcBef>
                <a:spcPts val="0"/>
              </a:spcBef>
              <a:spcAft>
                <a:spcPts val="0"/>
              </a:spcAft>
              <a:buClr>
                <a:schemeClr val="dk1"/>
              </a:buClr>
              <a:buSzPts val="1900"/>
              <a:buNone/>
              <a:defRPr>
                <a:solidFill>
                  <a:schemeClr val="dk1"/>
                </a:solidFill>
              </a:defRPr>
            </a:lvl9pPr>
          </a:lstStyle>
          <a:p/>
        </p:txBody>
      </p:sp>
      <p:sp>
        <p:nvSpPr>
          <p:cNvPr id="1905" name="Google Shape;1905;p48"/>
          <p:cNvSpPr txBox="1"/>
          <p:nvPr>
            <p:ph hasCustomPrompt="1" idx="9" type="title"/>
          </p:nvPr>
        </p:nvSpPr>
        <p:spPr>
          <a:xfrm>
            <a:off x="6629326" y="4725983"/>
            <a:ext cx="1374900" cy="11967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Clr>
                <a:schemeClr val="dk2"/>
              </a:buClr>
              <a:buSzPts val="6300"/>
              <a:buNone/>
              <a:defRPr sz="6300">
                <a:solidFill>
                  <a:schemeClr val="accent5"/>
                </a:solidFill>
              </a:defRPr>
            </a:lvl1pPr>
            <a:lvl2pPr lvl="1"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2pPr>
            <a:lvl3pPr lvl="2"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3pPr>
            <a:lvl4pPr lvl="3"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4pPr>
            <a:lvl5pPr lvl="4"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5pPr>
            <a:lvl6pPr lvl="5"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6pPr>
            <a:lvl7pPr lvl="6"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7pPr>
            <a:lvl8pPr lvl="7"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8pPr>
            <a:lvl9pPr lvl="8" rtl="0" algn="r">
              <a:spcBef>
                <a:spcPts val="0"/>
              </a:spcBef>
              <a:spcAft>
                <a:spcPts val="0"/>
              </a:spcAft>
              <a:buClr>
                <a:schemeClr val="dk2"/>
              </a:buClr>
              <a:buSzPts val="6300"/>
              <a:buFont typeface="Libre Baskerville"/>
              <a:buNone/>
              <a:defRPr sz="6300">
                <a:solidFill>
                  <a:schemeClr val="dk2"/>
                </a:solidFill>
                <a:latin typeface="Libre Baskerville"/>
                <a:ea typeface="Libre Baskerville"/>
                <a:cs typeface="Libre Baskerville"/>
                <a:sym typeface="Libre Baskerville"/>
              </a:defRPr>
            </a:lvl9pPr>
          </a:lstStyle>
          <a:p>
            <a:r>
              <a:t>xx%</a:t>
            </a:r>
          </a:p>
        </p:txBody>
      </p:sp>
      <p:sp>
        <p:nvSpPr>
          <p:cNvPr id="1906" name="Google Shape;1906;p48"/>
          <p:cNvSpPr txBox="1"/>
          <p:nvPr>
            <p:ph idx="13" type="ctrTitle"/>
          </p:nvPr>
        </p:nvSpPr>
        <p:spPr>
          <a:xfrm>
            <a:off x="2684613" y="20374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400"/>
              <a:buNone/>
              <a:defRPr sz="2400"/>
            </a:lvl1pPr>
            <a:lvl2pPr lvl="1"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1907" name="Google Shape;1907;p48"/>
          <p:cNvSpPr txBox="1"/>
          <p:nvPr>
            <p:ph idx="14" type="ctrTitle"/>
          </p:nvPr>
        </p:nvSpPr>
        <p:spPr>
          <a:xfrm>
            <a:off x="8061703" y="2037483"/>
            <a:ext cx="2880000" cy="5712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dk2"/>
              </a:buClr>
              <a:buSzPts val="2400"/>
              <a:buNone/>
              <a:defRPr sz="2400"/>
            </a:lvl1pPr>
            <a:lvl2pPr lvl="1"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1908" name="Google Shape;1908;p48"/>
          <p:cNvSpPr txBox="1"/>
          <p:nvPr>
            <p:ph idx="15"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909" name="Shape 1909"/>
        <p:cNvGrpSpPr/>
        <p:nvPr/>
      </p:nvGrpSpPr>
      <p:grpSpPr>
        <a:xfrm>
          <a:off x="0" y="0"/>
          <a:ext cx="0" cy="0"/>
          <a:chOff x="0" y="0"/>
          <a:chExt cx="0" cy="0"/>
        </a:xfrm>
      </p:grpSpPr>
      <p:grpSp>
        <p:nvGrpSpPr>
          <p:cNvPr id="1910" name="Google Shape;1910;p49"/>
          <p:cNvGrpSpPr/>
          <p:nvPr/>
        </p:nvGrpSpPr>
        <p:grpSpPr>
          <a:xfrm>
            <a:off x="-52" y="0"/>
            <a:ext cx="12191638" cy="6857829"/>
            <a:chOff x="-19200" y="0"/>
            <a:chExt cx="9163200" cy="5143500"/>
          </a:xfrm>
        </p:grpSpPr>
        <p:cxnSp>
          <p:nvCxnSpPr>
            <p:cNvPr id="1911" name="Google Shape;1911;p4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2" name="Google Shape;1912;p4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3" name="Google Shape;1913;p4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4" name="Google Shape;1914;p4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5" name="Google Shape;1915;p4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6" name="Google Shape;1916;p4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7" name="Google Shape;1917;p4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8" name="Google Shape;1918;p4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19" name="Google Shape;1919;p4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0" name="Google Shape;1920;p4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1" name="Google Shape;1921;p4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2" name="Google Shape;1922;p4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3" name="Google Shape;1923;p4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4" name="Google Shape;1924;p4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5" name="Google Shape;1925;p4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6" name="Google Shape;1926;p4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7" name="Google Shape;1927;p4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8" name="Google Shape;1928;p4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29" name="Google Shape;1929;p4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0" name="Google Shape;1930;p4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1" name="Google Shape;1931;p4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2" name="Google Shape;1932;p4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3" name="Google Shape;1933;p4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4" name="Google Shape;1934;p4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5" name="Google Shape;1935;p4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6" name="Google Shape;1936;p4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7" name="Google Shape;1937;p4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38" name="Google Shape;1938;p4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1939" name="Google Shape;1939;p49"/>
          <p:cNvGrpSpPr/>
          <p:nvPr/>
        </p:nvGrpSpPr>
        <p:grpSpPr>
          <a:xfrm>
            <a:off x="1272902" y="2791230"/>
            <a:ext cx="6022533" cy="3343516"/>
            <a:chOff x="954700" y="2093475"/>
            <a:chExt cx="4517012" cy="2507700"/>
          </a:xfrm>
        </p:grpSpPr>
        <p:sp>
          <p:nvSpPr>
            <p:cNvPr id="1940" name="Google Shape;1940;p49"/>
            <p:cNvSpPr/>
            <p:nvPr/>
          </p:nvSpPr>
          <p:spPr>
            <a:xfrm>
              <a:off x="954700" y="2093475"/>
              <a:ext cx="4517012" cy="2337668"/>
            </a:xfrm>
            <a:custGeom>
              <a:rect b="b" l="l" r="r" t="t"/>
              <a:pathLst>
                <a:path extrusionOk="0" fill="none" h="58913" w="113836">
                  <a:moveTo>
                    <a:pt x="22479" y="1"/>
                  </a:moveTo>
                  <a:lnTo>
                    <a:pt x="8394" y="1"/>
                  </a:lnTo>
                  <a:cubicBezTo>
                    <a:pt x="3751" y="1"/>
                    <a:pt x="0" y="3763"/>
                    <a:pt x="0" y="8395"/>
                  </a:cubicBezTo>
                  <a:lnTo>
                    <a:pt x="0" y="22254"/>
                  </a:lnTo>
                  <a:cubicBezTo>
                    <a:pt x="0" y="26897"/>
                    <a:pt x="3762" y="30648"/>
                    <a:pt x="8394" y="30648"/>
                  </a:cubicBezTo>
                  <a:lnTo>
                    <a:pt x="105442" y="30648"/>
                  </a:lnTo>
                  <a:cubicBezTo>
                    <a:pt x="110085" y="30648"/>
                    <a:pt x="113836" y="34410"/>
                    <a:pt x="113836" y="39042"/>
                  </a:cubicBezTo>
                  <a:lnTo>
                    <a:pt x="113836" y="50519"/>
                  </a:lnTo>
                  <a:cubicBezTo>
                    <a:pt x="113836" y="55163"/>
                    <a:pt x="110073" y="58913"/>
                    <a:pt x="105442" y="58913"/>
                  </a:cubicBezTo>
                  <a:lnTo>
                    <a:pt x="10716" y="5891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1" name="Google Shape;1941;p49"/>
            <p:cNvSpPr/>
            <p:nvPr/>
          </p:nvSpPr>
          <p:spPr>
            <a:xfrm>
              <a:off x="1192375" y="4280175"/>
              <a:ext cx="321000" cy="3210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cxnSp>
        <p:nvCxnSpPr>
          <p:cNvPr id="1942" name="Google Shape;1942;p49"/>
          <p:cNvCxnSpPr/>
          <p:nvPr/>
        </p:nvCxnSpPr>
        <p:spPr>
          <a:xfrm>
            <a:off x="8563600" y="3112867"/>
            <a:ext cx="3628500" cy="0"/>
          </a:xfrm>
          <a:prstGeom prst="straightConnector1">
            <a:avLst/>
          </a:prstGeom>
          <a:noFill/>
          <a:ln cap="flat" cmpd="sng" w="19050">
            <a:solidFill>
              <a:schemeClr val="dk1"/>
            </a:solidFill>
            <a:prstDash val="dash"/>
            <a:round/>
            <a:headEnd len="med" w="med" type="none"/>
            <a:tailEnd len="med" w="med" type="none"/>
          </a:ln>
        </p:spPr>
      </p:cxnSp>
      <p:grpSp>
        <p:nvGrpSpPr>
          <p:cNvPr id="1943" name="Google Shape;1943;p49"/>
          <p:cNvGrpSpPr/>
          <p:nvPr/>
        </p:nvGrpSpPr>
        <p:grpSpPr>
          <a:xfrm>
            <a:off x="2123814" y="720079"/>
            <a:ext cx="8681750" cy="4078231"/>
            <a:chOff x="1592900" y="616275"/>
            <a:chExt cx="6511475" cy="3058750"/>
          </a:xfrm>
        </p:grpSpPr>
        <p:sp>
          <p:nvSpPr>
            <p:cNvPr id="1944" name="Google Shape;1944;p49"/>
            <p:cNvSpPr/>
            <p:nvPr/>
          </p:nvSpPr>
          <p:spPr>
            <a:xfrm>
              <a:off x="2146075" y="616275"/>
              <a:ext cx="5958300" cy="2531700"/>
            </a:xfrm>
            <a:prstGeom prst="roundRect">
              <a:avLst>
                <a:gd fmla="val 4228"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5" name="Google Shape;1945;p49"/>
            <p:cNvSpPr/>
            <p:nvPr/>
          </p:nvSpPr>
          <p:spPr>
            <a:xfrm>
              <a:off x="1592900" y="1143325"/>
              <a:ext cx="5958300" cy="2531700"/>
            </a:xfrm>
            <a:prstGeom prst="roundRect">
              <a:avLst>
                <a:gd fmla="val 4228"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46" name="Google Shape;1946;p49"/>
          <p:cNvSpPr/>
          <p:nvPr/>
        </p:nvSpPr>
        <p:spPr>
          <a:xfrm>
            <a:off x="11104599" y="2976667"/>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7" name="Google Shape;1947;p49"/>
          <p:cNvSpPr txBox="1"/>
          <p:nvPr>
            <p:ph idx="1" type="subTitle"/>
          </p:nvPr>
        </p:nvSpPr>
        <p:spPr>
          <a:xfrm>
            <a:off x="2427200" y="1773243"/>
            <a:ext cx="7337700" cy="2297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3200"/>
            </a:lvl1pPr>
            <a:lvl2pPr lvl="1" rtl="0" algn="ctr">
              <a:lnSpc>
                <a:spcPct val="100000"/>
              </a:lnSpc>
              <a:spcBef>
                <a:spcPts val="0"/>
              </a:spcBef>
              <a:spcAft>
                <a:spcPts val="0"/>
              </a:spcAft>
              <a:buNone/>
              <a:defRPr sz="3200"/>
            </a:lvl2pPr>
            <a:lvl3pPr lvl="2" rtl="0" algn="ctr">
              <a:lnSpc>
                <a:spcPct val="100000"/>
              </a:lnSpc>
              <a:spcBef>
                <a:spcPts val="0"/>
              </a:spcBef>
              <a:spcAft>
                <a:spcPts val="0"/>
              </a:spcAft>
              <a:buNone/>
              <a:defRPr sz="3200"/>
            </a:lvl3pPr>
            <a:lvl4pPr lvl="3" rtl="0" algn="ctr">
              <a:lnSpc>
                <a:spcPct val="100000"/>
              </a:lnSpc>
              <a:spcBef>
                <a:spcPts val="0"/>
              </a:spcBef>
              <a:spcAft>
                <a:spcPts val="0"/>
              </a:spcAft>
              <a:buNone/>
              <a:defRPr sz="3200"/>
            </a:lvl4pPr>
            <a:lvl5pPr lvl="4" rtl="0" algn="ctr">
              <a:lnSpc>
                <a:spcPct val="100000"/>
              </a:lnSpc>
              <a:spcBef>
                <a:spcPts val="0"/>
              </a:spcBef>
              <a:spcAft>
                <a:spcPts val="0"/>
              </a:spcAft>
              <a:buNone/>
              <a:defRPr sz="3200"/>
            </a:lvl5pPr>
            <a:lvl6pPr lvl="5" rtl="0" algn="ctr">
              <a:lnSpc>
                <a:spcPct val="100000"/>
              </a:lnSpc>
              <a:spcBef>
                <a:spcPts val="0"/>
              </a:spcBef>
              <a:spcAft>
                <a:spcPts val="0"/>
              </a:spcAft>
              <a:buNone/>
              <a:defRPr sz="3200"/>
            </a:lvl6pPr>
            <a:lvl7pPr lvl="6" rtl="0" algn="ctr">
              <a:lnSpc>
                <a:spcPct val="100000"/>
              </a:lnSpc>
              <a:spcBef>
                <a:spcPts val="0"/>
              </a:spcBef>
              <a:spcAft>
                <a:spcPts val="0"/>
              </a:spcAft>
              <a:buNone/>
              <a:defRPr sz="3200"/>
            </a:lvl7pPr>
            <a:lvl8pPr lvl="7" rtl="0" algn="ctr">
              <a:lnSpc>
                <a:spcPct val="100000"/>
              </a:lnSpc>
              <a:spcBef>
                <a:spcPts val="0"/>
              </a:spcBef>
              <a:spcAft>
                <a:spcPts val="0"/>
              </a:spcAft>
              <a:buNone/>
              <a:defRPr sz="3200"/>
            </a:lvl8pPr>
            <a:lvl9pPr lvl="8" rtl="0" algn="ctr">
              <a:lnSpc>
                <a:spcPct val="100000"/>
              </a:lnSpc>
              <a:spcBef>
                <a:spcPts val="0"/>
              </a:spcBef>
              <a:spcAft>
                <a:spcPts val="0"/>
              </a:spcAft>
              <a:buNone/>
              <a:defRPr sz="3200"/>
            </a:lvl9pPr>
          </a:lstStyle>
          <a:p/>
        </p:txBody>
      </p:sp>
      <p:sp>
        <p:nvSpPr>
          <p:cNvPr id="1948" name="Google Shape;1948;p49"/>
          <p:cNvSpPr txBox="1"/>
          <p:nvPr>
            <p:ph idx="2" type="subTitle"/>
          </p:nvPr>
        </p:nvSpPr>
        <p:spPr>
          <a:xfrm>
            <a:off x="4329600" y="4420743"/>
            <a:ext cx="3532800" cy="4953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None/>
              <a:defRPr sz="2400">
                <a:solidFill>
                  <a:schemeClr val="lt1"/>
                </a:solidFill>
                <a:latin typeface="Open Sans ExtraBold"/>
                <a:ea typeface="Open Sans ExtraBold"/>
                <a:cs typeface="Open Sans ExtraBold"/>
                <a:sym typeface="Open Sans ExtraBold"/>
              </a:defRPr>
            </a:lvl1pPr>
            <a:lvl2pPr lvl="1"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2pPr>
            <a:lvl3pPr lvl="2"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3pPr>
            <a:lvl4pPr lvl="3"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4pPr>
            <a:lvl5pPr lvl="4"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5pPr>
            <a:lvl6pPr lvl="5"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6pPr>
            <a:lvl7pPr lvl="6"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7pPr>
            <a:lvl8pPr lvl="7" rtl="0" algn="ctr">
              <a:lnSpc>
                <a:spcPct val="100000"/>
              </a:lnSpc>
              <a:spcBef>
                <a:spcPts val="1600"/>
              </a:spcBef>
              <a:spcAft>
                <a:spcPts val="0"/>
              </a:spcAft>
              <a:buNone/>
              <a:defRPr sz="2400">
                <a:solidFill>
                  <a:schemeClr val="lt1"/>
                </a:solidFill>
                <a:latin typeface="Open Sans ExtraBold"/>
                <a:ea typeface="Open Sans ExtraBold"/>
                <a:cs typeface="Open Sans ExtraBold"/>
                <a:sym typeface="Open Sans ExtraBold"/>
              </a:defRPr>
            </a:lvl8pPr>
            <a:lvl9pPr lvl="8" rtl="0" algn="ctr">
              <a:lnSpc>
                <a:spcPct val="100000"/>
              </a:lnSpc>
              <a:spcBef>
                <a:spcPts val="1600"/>
              </a:spcBef>
              <a:spcAft>
                <a:spcPts val="1600"/>
              </a:spcAft>
              <a:buNone/>
              <a:defRPr sz="2400">
                <a:solidFill>
                  <a:schemeClr val="lt1"/>
                </a:solidFill>
                <a:latin typeface="Open Sans ExtraBold"/>
                <a:ea typeface="Open Sans ExtraBold"/>
                <a:cs typeface="Open Sans ExtraBold"/>
                <a:sym typeface="Open Sans Extra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5">
    <p:spTree>
      <p:nvGrpSpPr>
        <p:cNvPr id="1949" name="Shape 1949"/>
        <p:cNvGrpSpPr/>
        <p:nvPr/>
      </p:nvGrpSpPr>
      <p:grpSpPr>
        <a:xfrm>
          <a:off x="0" y="0"/>
          <a:ext cx="0" cy="0"/>
          <a:chOff x="0" y="0"/>
          <a:chExt cx="0" cy="0"/>
        </a:xfrm>
      </p:grpSpPr>
      <p:grpSp>
        <p:nvGrpSpPr>
          <p:cNvPr id="1950" name="Google Shape;1950;p50"/>
          <p:cNvGrpSpPr/>
          <p:nvPr/>
        </p:nvGrpSpPr>
        <p:grpSpPr>
          <a:xfrm>
            <a:off x="-52" y="0"/>
            <a:ext cx="12191638" cy="6857829"/>
            <a:chOff x="-19200" y="0"/>
            <a:chExt cx="9163200" cy="5143500"/>
          </a:xfrm>
        </p:grpSpPr>
        <p:cxnSp>
          <p:nvCxnSpPr>
            <p:cNvPr id="1951" name="Google Shape;1951;p5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2" name="Google Shape;1952;p5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3" name="Google Shape;1953;p5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4" name="Google Shape;1954;p5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5" name="Google Shape;1955;p5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6" name="Google Shape;1956;p5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7" name="Google Shape;1957;p5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8" name="Google Shape;1958;p5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59" name="Google Shape;1959;p5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5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1" name="Google Shape;1961;p5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2" name="Google Shape;1962;p5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3" name="Google Shape;1963;p5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4" name="Google Shape;1964;p5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5" name="Google Shape;1965;p5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6" name="Google Shape;1966;p5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7" name="Google Shape;1967;p5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8" name="Google Shape;1968;p5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69" name="Google Shape;1969;p5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0" name="Google Shape;1970;p5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1" name="Google Shape;1971;p5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2" name="Google Shape;1972;p5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3" name="Google Shape;1973;p5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4" name="Google Shape;1974;p5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5" name="Google Shape;1975;p5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6" name="Google Shape;1976;p5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7" name="Google Shape;1977;p5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1978" name="Google Shape;1978;p5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1979" name="Google Shape;1979;p50"/>
          <p:cNvSpPr/>
          <p:nvPr/>
        </p:nvSpPr>
        <p:spPr>
          <a:xfrm rot="10800000">
            <a:off x="9640118" y="5937545"/>
            <a:ext cx="2551882" cy="920471"/>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0" name="Google Shape;1980;p50"/>
          <p:cNvSpPr/>
          <p:nvPr/>
        </p:nvSpPr>
        <p:spPr>
          <a:xfrm rot="10800000">
            <a:off x="-77" y="-77"/>
            <a:ext cx="1031205" cy="1031205"/>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1" name="Google Shape;1981;p50"/>
          <p:cNvSpPr/>
          <p:nvPr/>
        </p:nvSpPr>
        <p:spPr>
          <a:xfrm>
            <a:off x="254066" y="819783"/>
            <a:ext cx="272400" cy="272400"/>
          </a:xfrm>
          <a:prstGeom prst="ellipse">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82" name="Google Shape;1982;p50"/>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983" name="Shape 1983"/>
        <p:cNvGrpSpPr/>
        <p:nvPr/>
      </p:nvGrpSpPr>
      <p:grpSpPr>
        <a:xfrm>
          <a:off x="0" y="0"/>
          <a:ext cx="0" cy="0"/>
          <a:chOff x="0" y="0"/>
          <a:chExt cx="0" cy="0"/>
        </a:xfrm>
      </p:grpSpPr>
      <p:grpSp>
        <p:nvGrpSpPr>
          <p:cNvPr id="1984" name="Google Shape;1984;p51"/>
          <p:cNvGrpSpPr/>
          <p:nvPr/>
        </p:nvGrpSpPr>
        <p:grpSpPr>
          <a:xfrm>
            <a:off x="-52" y="0"/>
            <a:ext cx="12191638" cy="6857829"/>
            <a:chOff x="-19200" y="0"/>
            <a:chExt cx="9163200" cy="5143500"/>
          </a:xfrm>
        </p:grpSpPr>
        <p:cxnSp>
          <p:nvCxnSpPr>
            <p:cNvPr id="1985" name="Google Shape;1985;p5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86" name="Google Shape;1986;p5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87" name="Google Shape;1987;p5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88" name="Google Shape;1988;p5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89" name="Google Shape;1989;p5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0" name="Google Shape;1990;p5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1" name="Google Shape;1991;p5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2" name="Google Shape;1992;p5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3" name="Google Shape;1993;p5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4" name="Google Shape;1994;p5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5" name="Google Shape;1995;p5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6" name="Google Shape;1996;p5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7" name="Google Shape;1997;p5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8" name="Google Shape;1998;p5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1999" name="Google Shape;1999;p5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00" name="Google Shape;2000;p5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01" name="Google Shape;2001;p5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02" name="Google Shape;2002;p5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03" name="Google Shape;2003;p5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4" name="Google Shape;2004;p5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5" name="Google Shape;2005;p5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6" name="Google Shape;2006;p5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7" name="Google Shape;2007;p5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8" name="Google Shape;2008;p5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09" name="Google Shape;2009;p5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10" name="Google Shape;2010;p5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11" name="Google Shape;2011;p5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12" name="Google Shape;2012;p5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2013" name="Google Shape;2013;p51"/>
          <p:cNvGrpSpPr/>
          <p:nvPr/>
        </p:nvGrpSpPr>
        <p:grpSpPr>
          <a:xfrm>
            <a:off x="326409" y="1474002"/>
            <a:ext cx="1118606" cy="706680"/>
            <a:chOff x="4384725" y="3932425"/>
            <a:chExt cx="1420813" cy="897600"/>
          </a:xfrm>
        </p:grpSpPr>
        <p:sp>
          <p:nvSpPr>
            <p:cNvPr id="2014" name="Google Shape;2014;p51"/>
            <p:cNvSpPr/>
            <p:nvPr/>
          </p:nvSpPr>
          <p:spPr>
            <a:xfrm>
              <a:off x="4384725"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5" name="Google Shape;2015;p51"/>
            <p:cNvSpPr/>
            <p:nvPr/>
          </p:nvSpPr>
          <p:spPr>
            <a:xfrm>
              <a:off x="4676103"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6" name="Google Shape;2016;p51"/>
            <p:cNvSpPr/>
            <p:nvPr/>
          </p:nvSpPr>
          <p:spPr>
            <a:xfrm>
              <a:off x="4967481"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7" name="Google Shape;2017;p51"/>
            <p:cNvSpPr/>
            <p:nvPr/>
          </p:nvSpPr>
          <p:spPr>
            <a:xfrm>
              <a:off x="5258859"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8" name="Google Shape;2018;p51"/>
            <p:cNvSpPr/>
            <p:nvPr/>
          </p:nvSpPr>
          <p:spPr>
            <a:xfrm>
              <a:off x="5550238" y="3932425"/>
              <a:ext cx="255300" cy="897600"/>
            </a:xfrm>
            <a:prstGeom prst="parallelogram">
              <a:avLst>
                <a:gd fmla="val 61872"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19" name="Google Shape;2019;p51"/>
          <p:cNvSpPr/>
          <p:nvPr/>
        </p:nvSpPr>
        <p:spPr>
          <a:xfrm>
            <a:off x="1272300" y="2110900"/>
            <a:ext cx="10289700" cy="4348800"/>
          </a:xfrm>
          <a:prstGeom prst="roundRect">
            <a:avLst>
              <a:gd fmla="val 2377"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0" name="Google Shape;2020;p51"/>
          <p:cNvSpPr/>
          <p:nvPr/>
        </p:nvSpPr>
        <p:spPr>
          <a:xfrm>
            <a:off x="951300" y="1799633"/>
            <a:ext cx="10289700" cy="43488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1" name="Google Shape;2021;p51"/>
          <p:cNvSpPr/>
          <p:nvPr/>
        </p:nvSpPr>
        <p:spPr>
          <a:xfrm flipH="1">
            <a:off x="9631709" y="0"/>
            <a:ext cx="2560289" cy="92075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2" name="Google Shape;2022;p51"/>
          <p:cNvSpPr/>
          <p:nvPr/>
        </p:nvSpPr>
        <p:spPr>
          <a:xfrm>
            <a:off x="11498094" y="787867"/>
            <a:ext cx="204300" cy="204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3" name="Google Shape;2023;p51"/>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24" name="Google Shape;2024;p51"/>
          <p:cNvSpPr txBox="1"/>
          <p:nvPr>
            <p:ph idx="1" type="body"/>
          </p:nvPr>
        </p:nvSpPr>
        <p:spPr>
          <a:xfrm>
            <a:off x="1445200" y="2295833"/>
            <a:ext cx="9301500" cy="3356400"/>
          </a:xfrm>
          <a:prstGeom prst="rect">
            <a:avLst/>
          </a:prstGeom>
        </p:spPr>
        <p:txBody>
          <a:bodyPr anchorCtr="0" anchor="t" bIns="121900" lIns="121900" spcFirstLastPara="1" rIns="121900" wrap="square" tIns="121900">
            <a:noAutofit/>
          </a:bodyPr>
          <a:lstStyle>
            <a:lvl1pPr indent="-361950" lvl="0" marL="457200" rtl="0">
              <a:lnSpc>
                <a:spcPct val="100000"/>
              </a:lnSpc>
              <a:spcBef>
                <a:spcPts val="0"/>
              </a:spcBef>
              <a:spcAft>
                <a:spcPts val="0"/>
              </a:spcAft>
              <a:buSzPts val="2100"/>
              <a:buChar char="●"/>
              <a:defRPr sz="21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grpSp>
        <p:nvGrpSpPr>
          <p:cNvPr id="2025" name="Google Shape;2025;p51"/>
          <p:cNvGrpSpPr/>
          <p:nvPr/>
        </p:nvGrpSpPr>
        <p:grpSpPr>
          <a:xfrm>
            <a:off x="11750836" y="2032798"/>
            <a:ext cx="1011679" cy="1016789"/>
            <a:chOff x="1286620" y="3669795"/>
            <a:chExt cx="1208986" cy="1214947"/>
          </a:xfrm>
        </p:grpSpPr>
        <p:sp>
          <p:nvSpPr>
            <p:cNvPr id="2026" name="Google Shape;2026;p51"/>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27" name="Google Shape;2027;p51"/>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8" name="Google Shape;2028;p51"/>
          <p:cNvGrpSpPr/>
          <p:nvPr/>
        </p:nvGrpSpPr>
        <p:grpSpPr>
          <a:xfrm>
            <a:off x="-268382" y="5652236"/>
            <a:ext cx="1713496" cy="1722309"/>
            <a:chOff x="1286620" y="3669795"/>
            <a:chExt cx="1208986" cy="1214947"/>
          </a:xfrm>
        </p:grpSpPr>
        <p:sp>
          <p:nvSpPr>
            <p:cNvPr id="2029" name="Google Shape;2029;p51"/>
            <p:cNvSpPr/>
            <p:nvPr/>
          </p:nvSpPr>
          <p:spPr>
            <a:xfrm>
              <a:off x="1368516" y="37575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0" name="Google Shape;2030;p51"/>
            <p:cNvSpPr/>
            <p:nvPr/>
          </p:nvSpPr>
          <p:spPr>
            <a:xfrm>
              <a:off x="1286620" y="36697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grpSp>
        <p:nvGrpSpPr>
          <p:cNvPr id="232" name="Google Shape;232;p6"/>
          <p:cNvGrpSpPr/>
          <p:nvPr/>
        </p:nvGrpSpPr>
        <p:grpSpPr>
          <a:xfrm>
            <a:off x="-52" y="0"/>
            <a:ext cx="12191638" cy="6857829"/>
            <a:chOff x="-19200" y="0"/>
            <a:chExt cx="9163200" cy="5143500"/>
          </a:xfrm>
        </p:grpSpPr>
        <p:cxnSp>
          <p:nvCxnSpPr>
            <p:cNvPr id="233" name="Google Shape;233;p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 name="Google Shape;239;p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 name="Google Shape;243;p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4" name="Google Shape;244;p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5" name="Google Shape;245;p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 name="Google Shape;255;p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8" name="Google Shape;258;p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9" name="Google Shape;259;p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0" name="Google Shape;260;p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61" name="Google Shape;261;p6"/>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62" name="Google Shape;262;p6"/>
          <p:cNvSpPr/>
          <p:nvPr/>
        </p:nvSpPr>
        <p:spPr>
          <a:xfrm rot="5400000">
            <a:off x="56" y="5656265"/>
            <a:ext cx="1201676" cy="120167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 name="Google Shape;263;p6"/>
          <p:cNvSpPr/>
          <p:nvPr/>
        </p:nvSpPr>
        <p:spPr>
          <a:xfrm rot="-5400000">
            <a:off x="10564231" y="-16"/>
            <a:ext cx="1627785" cy="1627785"/>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6"/>
          <p:cNvSpPr/>
          <p:nvPr/>
        </p:nvSpPr>
        <p:spPr>
          <a:xfrm>
            <a:off x="280434" y="5605433"/>
            <a:ext cx="272398" cy="272398"/>
          </a:xfrm>
          <a:custGeom>
            <a:rect b="b" l="l" r="r" t="t"/>
            <a:pathLst>
              <a:path extrusionOk="0" h="2978" w="2978">
                <a:moveTo>
                  <a:pt x="1" y="1"/>
                </a:moveTo>
                <a:lnTo>
                  <a:pt x="1" y="2977"/>
                </a:lnTo>
                <a:lnTo>
                  <a:pt x="2977" y="2977"/>
                </a:lnTo>
                <a:lnTo>
                  <a:pt x="2977"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2031" name="Shape 2031"/>
        <p:cNvGrpSpPr/>
        <p:nvPr/>
      </p:nvGrpSpPr>
      <p:grpSpPr>
        <a:xfrm>
          <a:off x="0" y="0"/>
          <a:ext cx="0" cy="0"/>
          <a:chOff x="0" y="0"/>
          <a:chExt cx="0" cy="0"/>
        </a:xfrm>
      </p:grpSpPr>
      <p:grpSp>
        <p:nvGrpSpPr>
          <p:cNvPr id="2032" name="Google Shape;2032;p52"/>
          <p:cNvGrpSpPr/>
          <p:nvPr/>
        </p:nvGrpSpPr>
        <p:grpSpPr>
          <a:xfrm>
            <a:off x="-52" y="0"/>
            <a:ext cx="12191638" cy="6857829"/>
            <a:chOff x="-19200" y="0"/>
            <a:chExt cx="9163200" cy="5143500"/>
          </a:xfrm>
        </p:grpSpPr>
        <p:cxnSp>
          <p:nvCxnSpPr>
            <p:cNvPr id="2033" name="Google Shape;2033;p5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4" name="Google Shape;2034;p5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5" name="Google Shape;2035;p5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6" name="Google Shape;2036;p5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7" name="Google Shape;2037;p5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8" name="Google Shape;2038;p5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39" name="Google Shape;2039;p5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5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1" name="Google Shape;2041;p5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2" name="Google Shape;2042;p5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3" name="Google Shape;2043;p5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4" name="Google Shape;2044;p5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5" name="Google Shape;2045;p5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6" name="Google Shape;2046;p5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7" name="Google Shape;2047;p5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8" name="Google Shape;2048;p5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49" name="Google Shape;2049;p5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50" name="Google Shape;2050;p5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51" name="Google Shape;2051;p5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2" name="Google Shape;2052;p5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3" name="Google Shape;2053;p5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4" name="Google Shape;2054;p5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5" name="Google Shape;2055;p5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6" name="Google Shape;2056;p5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7" name="Google Shape;2057;p5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8" name="Google Shape;2058;p5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59" name="Google Shape;2059;p5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60" name="Google Shape;2060;p5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061" name="Google Shape;2061;p52"/>
          <p:cNvSpPr/>
          <p:nvPr/>
        </p:nvSpPr>
        <p:spPr>
          <a:xfrm>
            <a:off x="9445300" y="-426867"/>
            <a:ext cx="3254700" cy="3254700"/>
          </a:xfrm>
          <a:prstGeom prst="roundRect">
            <a:avLst>
              <a:gd fmla="val 15789"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2" name="Google Shape;2062;p52"/>
          <p:cNvSpPr/>
          <p:nvPr/>
        </p:nvSpPr>
        <p:spPr>
          <a:xfrm>
            <a:off x="-126433" y="-426867"/>
            <a:ext cx="6184800" cy="5791200"/>
          </a:xfrm>
          <a:prstGeom prst="roundRect">
            <a:avLst>
              <a:gd fmla="val 8553"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3" name="Google Shape;2063;p52"/>
          <p:cNvSpPr/>
          <p:nvPr/>
        </p:nvSpPr>
        <p:spPr>
          <a:xfrm>
            <a:off x="-431800" y="-711200"/>
            <a:ext cx="6184800" cy="5791200"/>
          </a:xfrm>
          <a:prstGeom prst="roundRect">
            <a:avLst>
              <a:gd fmla="val 8553"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64" name="Google Shape;2064;p52"/>
          <p:cNvGrpSpPr/>
          <p:nvPr/>
        </p:nvGrpSpPr>
        <p:grpSpPr>
          <a:xfrm>
            <a:off x="7244017" y="1100697"/>
            <a:ext cx="1015617" cy="431017"/>
            <a:chOff x="2559150" y="3516550"/>
            <a:chExt cx="1014400" cy="430500"/>
          </a:xfrm>
        </p:grpSpPr>
        <p:cxnSp>
          <p:nvCxnSpPr>
            <p:cNvPr id="2065" name="Google Shape;2065;p52"/>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2066" name="Google Shape;2066;p52"/>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2067" name="Google Shape;2067;p52"/>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2068" name="Google Shape;2068;p52"/>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sp>
        <p:nvSpPr>
          <p:cNvPr id="2069" name="Google Shape;2069;p52"/>
          <p:cNvSpPr/>
          <p:nvPr/>
        </p:nvSpPr>
        <p:spPr>
          <a:xfrm>
            <a:off x="9318866" y="975283"/>
            <a:ext cx="272400" cy="2724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070" name="Google Shape;2070;p52"/>
          <p:cNvGrpSpPr/>
          <p:nvPr/>
        </p:nvGrpSpPr>
        <p:grpSpPr>
          <a:xfrm>
            <a:off x="1973164" y="4858811"/>
            <a:ext cx="1374838" cy="1381558"/>
            <a:chOff x="-546937" y="-581525"/>
            <a:chExt cx="1507993" cy="1515365"/>
          </a:xfrm>
        </p:grpSpPr>
        <p:sp>
          <p:nvSpPr>
            <p:cNvPr id="2071" name="Google Shape;2071;p52"/>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2" name="Google Shape;2072;p52"/>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073" name="Google Shape;2073;p52"/>
          <p:cNvSpPr txBox="1"/>
          <p:nvPr>
            <p:ph type="title"/>
          </p:nvPr>
        </p:nvSpPr>
        <p:spPr>
          <a:xfrm>
            <a:off x="1009567" y="719200"/>
            <a:ext cx="3542700" cy="11940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074" name="Google Shape;2074;p52"/>
          <p:cNvSpPr txBox="1"/>
          <p:nvPr>
            <p:ph idx="1" type="subTitle"/>
          </p:nvPr>
        </p:nvSpPr>
        <p:spPr>
          <a:xfrm>
            <a:off x="1007567" y="2126933"/>
            <a:ext cx="3831300" cy="21699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
    <p:spTree>
      <p:nvGrpSpPr>
        <p:cNvPr id="2075" name="Shape 2075"/>
        <p:cNvGrpSpPr/>
        <p:nvPr/>
      </p:nvGrpSpPr>
      <p:grpSpPr>
        <a:xfrm>
          <a:off x="0" y="0"/>
          <a:ext cx="0" cy="0"/>
          <a:chOff x="0" y="0"/>
          <a:chExt cx="0" cy="0"/>
        </a:xfrm>
      </p:grpSpPr>
      <p:grpSp>
        <p:nvGrpSpPr>
          <p:cNvPr id="2076" name="Google Shape;2076;p53"/>
          <p:cNvGrpSpPr/>
          <p:nvPr/>
        </p:nvGrpSpPr>
        <p:grpSpPr>
          <a:xfrm>
            <a:off x="-52" y="0"/>
            <a:ext cx="12191638" cy="6857829"/>
            <a:chOff x="-19200" y="0"/>
            <a:chExt cx="9163200" cy="5143500"/>
          </a:xfrm>
        </p:grpSpPr>
        <p:cxnSp>
          <p:nvCxnSpPr>
            <p:cNvPr id="2077" name="Google Shape;2077;p5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78" name="Google Shape;2078;p5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79" name="Google Shape;2079;p5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0" name="Google Shape;2080;p5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1" name="Google Shape;2081;p5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2" name="Google Shape;2082;p5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3" name="Google Shape;2083;p5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4" name="Google Shape;2084;p5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5" name="Google Shape;2085;p5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6" name="Google Shape;2086;p5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7" name="Google Shape;2087;p5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8" name="Google Shape;2088;p5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89" name="Google Shape;2089;p5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90" name="Google Shape;2090;p5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5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92" name="Google Shape;2092;p5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93" name="Google Shape;2093;p5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94" name="Google Shape;2094;p5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095" name="Google Shape;2095;p5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96" name="Google Shape;2096;p5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97" name="Google Shape;2097;p5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98" name="Google Shape;2098;p5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099" name="Google Shape;2099;p5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00" name="Google Shape;2100;p5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01" name="Google Shape;2101;p5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02" name="Google Shape;2102;p5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03" name="Google Shape;2103;p5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04" name="Google Shape;2104;p5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105" name="Google Shape;2105;p53"/>
          <p:cNvSpPr/>
          <p:nvPr/>
        </p:nvSpPr>
        <p:spPr>
          <a:xfrm flipH="1" rot="5400000">
            <a:off x="4419567" y="5456033"/>
            <a:ext cx="2062313" cy="741621"/>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6" name="Google Shape;2106;p53"/>
          <p:cNvSpPr/>
          <p:nvPr/>
        </p:nvSpPr>
        <p:spPr>
          <a:xfrm rot="10800000">
            <a:off x="-70" y="-70"/>
            <a:ext cx="1625672" cy="16256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7" name="Google Shape;2107;p53"/>
          <p:cNvSpPr/>
          <p:nvPr/>
        </p:nvSpPr>
        <p:spPr>
          <a:xfrm>
            <a:off x="1178166" y="819783"/>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8" name="Google Shape;2108;p53"/>
          <p:cNvSpPr txBox="1"/>
          <p:nvPr>
            <p:ph type="title"/>
          </p:nvPr>
        </p:nvSpPr>
        <p:spPr>
          <a:xfrm>
            <a:off x="1292519" y="1274499"/>
            <a:ext cx="3366000" cy="22149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109" name="Google Shape;2109;p53"/>
          <p:cNvSpPr txBox="1"/>
          <p:nvPr>
            <p:ph idx="1" type="subTitle"/>
          </p:nvPr>
        </p:nvSpPr>
        <p:spPr>
          <a:xfrm>
            <a:off x="1292519" y="3489299"/>
            <a:ext cx="3366000" cy="190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2110" name="Shape 2110"/>
        <p:cNvGrpSpPr/>
        <p:nvPr/>
      </p:nvGrpSpPr>
      <p:grpSpPr>
        <a:xfrm>
          <a:off x="0" y="0"/>
          <a:ext cx="0" cy="0"/>
          <a:chOff x="0" y="0"/>
          <a:chExt cx="0" cy="0"/>
        </a:xfrm>
      </p:grpSpPr>
      <p:grpSp>
        <p:nvGrpSpPr>
          <p:cNvPr id="2111" name="Google Shape;2111;p54"/>
          <p:cNvGrpSpPr/>
          <p:nvPr/>
        </p:nvGrpSpPr>
        <p:grpSpPr>
          <a:xfrm>
            <a:off x="-52" y="0"/>
            <a:ext cx="12191638" cy="6857829"/>
            <a:chOff x="-19200" y="0"/>
            <a:chExt cx="9163200" cy="5143500"/>
          </a:xfrm>
        </p:grpSpPr>
        <p:cxnSp>
          <p:nvCxnSpPr>
            <p:cNvPr id="2112" name="Google Shape;2112;p5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3" name="Google Shape;2113;p5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4" name="Google Shape;2114;p5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5" name="Google Shape;2115;p5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6" name="Google Shape;2116;p5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7" name="Google Shape;2117;p5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8" name="Google Shape;2118;p5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19" name="Google Shape;2119;p5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0" name="Google Shape;2120;p5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1" name="Google Shape;2121;p5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2" name="Google Shape;2122;p5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3" name="Google Shape;2123;p5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4" name="Google Shape;2124;p5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5" name="Google Shape;2125;p5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6" name="Google Shape;2126;p5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7" name="Google Shape;2127;p5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8" name="Google Shape;2128;p5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29" name="Google Shape;2129;p5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30" name="Google Shape;2130;p5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1" name="Google Shape;2131;p5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2" name="Google Shape;2132;p5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3" name="Google Shape;2133;p5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4" name="Google Shape;2134;p5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5" name="Google Shape;2135;p5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6" name="Google Shape;2136;p5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7" name="Google Shape;2137;p5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8" name="Google Shape;2138;p5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139" name="Google Shape;2139;p5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2140" name="Google Shape;2140;p54"/>
          <p:cNvGrpSpPr/>
          <p:nvPr/>
        </p:nvGrpSpPr>
        <p:grpSpPr>
          <a:xfrm>
            <a:off x="9186134" y="122922"/>
            <a:ext cx="1611941" cy="1619888"/>
            <a:chOff x="6780320" y="132595"/>
            <a:chExt cx="1208986" cy="1214947"/>
          </a:xfrm>
        </p:grpSpPr>
        <p:sp>
          <p:nvSpPr>
            <p:cNvPr id="2141" name="Google Shape;2141;p54"/>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2" name="Google Shape;2142;p54"/>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43" name="Google Shape;2143;p54"/>
          <p:cNvGrpSpPr/>
          <p:nvPr/>
        </p:nvGrpSpPr>
        <p:grpSpPr>
          <a:xfrm>
            <a:off x="10656595" y="1123360"/>
            <a:ext cx="1278986" cy="1285292"/>
            <a:chOff x="7849815" y="1023153"/>
            <a:chExt cx="1208986" cy="1214947"/>
          </a:xfrm>
        </p:grpSpPr>
        <p:sp>
          <p:nvSpPr>
            <p:cNvPr id="2144" name="Google Shape;2144;p54"/>
            <p:cNvSpPr/>
            <p:nvPr/>
          </p:nvSpPr>
          <p:spPr>
            <a:xfrm>
              <a:off x="7931711" y="1110903"/>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5" name="Google Shape;2145;p54"/>
            <p:cNvSpPr/>
            <p:nvPr/>
          </p:nvSpPr>
          <p:spPr>
            <a:xfrm>
              <a:off x="7849815" y="1023153"/>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46" name="Google Shape;2146;p54"/>
          <p:cNvSpPr/>
          <p:nvPr/>
        </p:nvSpPr>
        <p:spPr>
          <a:xfrm>
            <a:off x="1361833" y="379400"/>
            <a:ext cx="3618900" cy="36189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7" name="Google Shape;2147;p54"/>
          <p:cNvSpPr/>
          <p:nvPr/>
        </p:nvSpPr>
        <p:spPr>
          <a:xfrm>
            <a:off x="8346300" y="4406633"/>
            <a:ext cx="1731900" cy="17319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8" name="Google Shape;2148;p54"/>
          <p:cNvSpPr/>
          <p:nvPr/>
        </p:nvSpPr>
        <p:spPr>
          <a:xfrm>
            <a:off x="9940066" y="5241350"/>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9" name="Google Shape;2149;p54"/>
          <p:cNvSpPr/>
          <p:nvPr/>
        </p:nvSpPr>
        <p:spPr>
          <a:xfrm>
            <a:off x="2292883" y="275939"/>
            <a:ext cx="750900" cy="2040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50" name="Google Shape;2150;p54"/>
          <p:cNvGrpSpPr/>
          <p:nvPr/>
        </p:nvGrpSpPr>
        <p:grpSpPr>
          <a:xfrm>
            <a:off x="315542" y="3022848"/>
            <a:ext cx="2838134" cy="3708092"/>
            <a:chOff x="809902" y="2172440"/>
            <a:chExt cx="2128654" cy="2781138"/>
          </a:xfrm>
        </p:grpSpPr>
        <p:sp>
          <p:nvSpPr>
            <p:cNvPr id="2151" name="Google Shape;2151;p54"/>
            <p:cNvSpPr/>
            <p:nvPr/>
          </p:nvSpPr>
          <p:spPr>
            <a:xfrm rot="-1521146">
              <a:off x="1258015" y="2452634"/>
              <a:ext cx="1187932" cy="2360275"/>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2" name="Google Shape;2152;p54"/>
            <p:cNvSpPr/>
            <p:nvPr/>
          </p:nvSpPr>
          <p:spPr>
            <a:xfrm rot="-1521146">
              <a:off x="1302511" y="2313110"/>
              <a:ext cx="1187932" cy="2360275"/>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3" name="Google Shape;2153;p54"/>
            <p:cNvSpPr/>
            <p:nvPr/>
          </p:nvSpPr>
          <p:spPr>
            <a:xfrm rot="-1521146">
              <a:off x="1352693" y="2563379"/>
              <a:ext cx="203903" cy="16893"/>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4" name="Google Shape;2154;p54"/>
            <p:cNvSpPr/>
            <p:nvPr/>
          </p:nvSpPr>
          <p:spPr>
            <a:xfrm rot="-1521146">
              <a:off x="1267713" y="2631629"/>
              <a:ext cx="40531" cy="40588"/>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5" name="Google Shape;2155;p54"/>
            <p:cNvSpPr/>
            <p:nvPr/>
          </p:nvSpPr>
          <p:spPr>
            <a:xfrm rot="-1521146">
              <a:off x="1353551" y="2592427"/>
              <a:ext cx="1074558" cy="177781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6" name="Google Shape;2156;p54"/>
            <p:cNvSpPr/>
            <p:nvPr/>
          </p:nvSpPr>
          <p:spPr>
            <a:xfrm rot="-1521146">
              <a:off x="2253099" y="4332448"/>
              <a:ext cx="172839" cy="172839"/>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57" name="Google Shape;2157;p54"/>
          <p:cNvGrpSpPr/>
          <p:nvPr/>
        </p:nvGrpSpPr>
        <p:grpSpPr>
          <a:xfrm rot="-1557330">
            <a:off x="1484249" y="2831083"/>
            <a:ext cx="1072347" cy="1196323"/>
            <a:chOff x="7849928" y="450523"/>
            <a:chExt cx="639337" cy="713251"/>
          </a:xfrm>
        </p:grpSpPr>
        <p:sp>
          <p:nvSpPr>
            <p:cNvPr id="2158" name="Google Shape;2158;p54"/>
            <p:cNvSpPr/>
            <p:nvPr/>
          </p:nvSpPr>
          <p:spPr>
            <a:xfrm>
              <a:off x="7849928" y="525282"/>
              <a:ext cx="639337" cy="638493"/>
            </a:xfrm>
            <a:custGeom>
              <a:rect b="b" l="l" r="r" t="t"/>
              <a:pathLst>
                <a:path extrusionOk="0" h="8538" w="8549">
                  <a:moveTo>
                    <a:pt x="1370" y="0"/>
                  </a:moveTo>
                  <a:cubicBezTo>
                    <a:pt x="608" y="0"/>
                    <a:pt x="0" y="608"/>
                    <a:pt x="0" y="1370"/>
                  </a:cubicBezTo>
                  <a:lnTo>
                    <a:pt x="0" y="7168"/>
                  </a:lnTo>
                  <a:cubicBezTo>
                    <a:pt x="0"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9" name="Google Shape;2159;p54"/>
            <p:cNvSpPr/>
            <p:nvPr/>
          </p:nvSpPr>
          <p:spPr>
            <a:xfrm>
              <a:off x="7849928" y="450523"/>
              <a:ext cx="639337" cy="638493"/>
            </a:xfrm>
            <a:custGeom>
              <a:rect b="b" l="l" r="r" t="t"/>
              <a:pathLst>
                <a:path extrusionOk="0" h="8538" w="8549">
                  <a:moveTo>
                    <a:pt x="1370" y="0"/>
                  </a:moveTo>
                  <a:cubicBezTo>
                    <a:pt x="608" y="0"/>
                    <a:pt x="0" y="608"/>
                    <a:pt x="0" y="1370"/>
                  </a:cubicBezTo>
                  <a:lnTo>
                    <a:pt x="0" y="7168"/>
                  </a:lnTo>
                  <a:cubicBezTo>
                    <a:pt x="0"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nvGrpSpPr>
            <p:cNvPr id="2160" name="Google Shape;2160;p54"/>
            <p:cNvGrpSpPr/>
            <p:nvPr/>
          </p:nvGrpSpPr>
          <p:grpSpPr>
            <a:xfrm>
              <a:off x="7966556" y="557387"/>
              <a:ext cx="406083" cy="424765"/>
              <a:chOff x="7634875" y="4670950"/>
              <a:chExt cx="135750" cy="142000"/>
            </a:xfrm>
          </p:grpSpPr>
          <p:sp>
            <p:nvSpPr>
              <p:cNvPr id="2161" name="Google Shape;2161;p54"/>
              <p:cNvSpPr/>
              <p:nvPr/>
            </p:nvSpPr>
            <p:spPr>
              <a:xfrm>
                <a:off x="7676850" y="4670950"/>
                <a:ext cx="93775" cy="89325"/>
              </a:xfrm>
              <a:custGeom>
                <a:rect b="b" l="l" r="r" t="t"/>
                <a:pathLst>
                  <a:path extrusionOk="0" h="3573" w="3751">
                    <a:moveTo>
                      <a:pt x="1881" y="0"/>
                    </a:moveTo>
                    <a:lnTo>
                      <a:pt x="0" y="1369"/>
                    </a:lnTo>
                    <a:lnTo>
                      <a:pt x="738" y="3572"/>
                    </a:lnTo>
                    <a:lnTo>
                      <a:pt x="3036" y="3572"/>
                    </a:lnTo>
                    <a:lnTo>
                      <a:pt x="3751" y="1369"/>
                    </a:lnTo>
                    <a:lnTo>
                      <a:pt x="1881"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2" name="Google Shape;2162;p54"/>
              <p:cNvSpPr/>
              <p:nvPr/>
            </p:nvSpPr>
            <p:spPr>
              <a:xfrm>
                <a:off x="7634875" y="4727500"/>
                <a:ext cx="85750" cy="85450"/>
              </a:xfrm>
              <a:custGeom>
                <a:rect b="b" l="l" r="r" t="t"/>
                <a:pathLst>
                  <a:path extrusionOk="0" h="3418" w="3430">
                    <a:moveTo>
                      <a:pt x="1715" y="0"/>
                    </a:moveTo>
                    <a:cubicBezTo>
                      <a:pt x="762" y="0"/>
                      <a:pt x="0" y="762"/>
                      <a:pt x="0" y="1703"/>
                    </a:cubicBezTo>
                    <a:cubicBezTo>
                      <a:pt x="0" y="2655"/>
                      <a:pt x="762" y="3417"/>
                      <a:pt x="1715" y="3417"/>
                    </a:cubicBezTo>
                    <a:cubicBezTo>
                      <a:pt x="2655" y="3417"/>
                      <a:pt x="3429" y="2655"/>
                      <a:pt x="3429" y="1703"/>
                    </a:cubicBezTo>
                    <a:cubicBezTo>
                      <a:pt x="3429" y="762"/>
                      <a:pt x="2655" y="0"/>
                      <a:pt x="1715"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163" name="Google Shape;2163;p54"/>
          <p:cNvGrpSpPr/>
          <p:nvPr/>
        </p:nvGrpSpPr>
        <p:grpSpPr>
          <a:xfrm rot="-1560003">
            <a:off x="603772" y="4137171"/>
            <a:ext cx="852555" cy="951009"/>
            <a:chOff x="5982390" y="450523"/>
            <a:chExt cx="639412" cy="713251"/>
          </a:xfrm>
        </p:grpSpPr>
        <p:sp>
          <p:nvSpPr>
            <p:cNvPr id="2164" name="Google Shape;2164;p54"/>
            <p:cNvSpPr/>
            <p:nvPr/>
          </p:nvSpPr>
          <p:spPr>
            <a:xfrm>
              <a:off x="5982390" y="525282"/>
              <a:ext cx="639412" cy="638493"/>
            </a:xfrm>
            <a:custGeom>
              <a:rect b="b" l="l" r="r" t="t"/>
              <a:pathLst>
                <a:path extrusionOk="0" h="8538" w="8550">
                  <a:moveTo>
                    <a:pt x="1370" y="0"/>
                  </a:moveTo>
                  <a:cubicBezTo>
                    <a:pt x="608" y="0"/>
                    <a:pt x="1" y="608"/>
                    <a:pt x="1" y="1370"/>
                  </a:cubicBezTo>
                  <a:lnTo>
                    <a:pt x="1" y="7168"/>
                  </a:lnTo>
                  <a:cubicBezTo>
                    <a:pt x="1"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5" name="Google Shape;2165;p54"/>
            <p:cNvSpPr/>
            <p:nvPr/>
          </p:nvSpPr>
          <p:spPr>
            <a:xfrm>
              <a:off x="5982390" y="450523"/>
              <a:ext cx="639412" cy="638493"/>
            </a:xfrm>
            <a:custGeom>
              <a:rect b="b" l="l" r="r" t="t"/>
              <a:pathLst>
                <a:path extrusionOk="0" h="8538" w="8550">
                  <a:moveTo>
                    <a:pt x="1370" y="0"/>
                  </a:moveTo>
                  <a:cubicBezTo>
                    <a:pt x="608" y="0"/>
                    <a:pt x="1" y="608"/>
                    <a:pt x="1" y="1370"/>
                  </a:cubicBezTo>
                  <a:lnTo>
                    <a:pt x="1" y="7168"/>
                  </a:lnTo>
                  <a:cubicBezTo>
                    <a:pt x="1" y="7930"/>
                    <a:pt x="608" y="8537"/>
                    <a:pt x="1370" y="8537"/>
                  </a:cubicBezTo>
                  <a:lnTo>
                    <a:pt x="7180" y="8537"/>
                  </a:lnTo>
                  <a:cubicBezTo>
                    <a:pt x="7930" y="8537"/>
                    <a:pt x="8549" y="7930"/>
                    <a:pt x="8549" y="7168"/>
                  </a:cubicBezTo>
                  <a:lnTo>
                    <a:pt x="8549" y="1370"/>
                  </a:lnTo>
                  <a:cubicBezTo>
                    <a:pt x="8549" y="608"/>
                    <a:pt x="7930" y="0"/>
                    <a:pt x="7180"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6" name="Google Shape;2166;p54"/>
            <p:cNvSpPr/>
            <p:nvPr/>
          </p:nvSpPr>
          <p:spPr>
            <a:xfrm>
              <a:off x="6161351" y="614372"/>
              <a:ext cx="280593" cy="267123"/>
            </a:xfrm>
            <a:custGeom>
              <a:rect b="b" l="l" r="r" t="t"/>
              <a:pathLst>
                <a:path extrusionOk="0" h="3572" w="3752">
                  <a:moveTo>
                    <a:pt x="1882" y="0"/>
                  </a:moveTo>
                  <a:lnTo>
                    <a:pt x="1" y="1369"/>
                  </a:lnTo>
                  <a:lnTo>
                    <a:pt x="739" y="3572"/>
                  </a:lnTo>
                  <a:lnTo>
                    <a:pt x="3037" y="3572"/>
                  </a:lnTo>
                  <a:lnTo>
                    <a:pt x="3751" y="1369"/>
                  </a:lnTo>
                  <a:lnTo>
                    <a:pt x="1882"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67" name="Google Shape;2167;p54"/>
          <p:cNvGrpSpPr/>
          <p:nvPr/>
        </p:nvGrpSpPr>
        <p:grpSpPr>
          <a:xfrm rot="-1560003">
            <a:off x="1848137" y="4404668"/>
            <a:ext cx="851358" cy="952205"/>
            <a:chOff x="6960509" y="450052"/>
            <a:chExt cx="638514" cy="714149"/>
          </a:xfrm>
        </p:grpSpPr>
        <p:sp>
          <p:nvSpPr>
            <p:cNvPr id="2168" name="Google Shape;2168;p54"/>
            <p:cNvSpPr/>
            <p:nvPr/>
          </p:nvSpPr>
          <p:spPr>
            <a:xfrm>
              <a:off x="6960509" y="524811"/>
              <a:ext cx="638514" cy="639390"/>
            </a:xfrm>
            <a:custGeom>
              <a:rect b="b" l="l" r="r" t="t"/>
              <a:pathLst>
                <a:path extrusionOk="0" h="8550" w="8538">
                  <a:moveTo>
                    <a:pt x="1370" y="1"/>
                  </a:moveTo>
                  <a:cubicBezTo>
                    <a:pt x="608" y="1"/>
                    <a:pt x="1" y="620"/>
                    <a:pt x="1" y="1370"/>
                  </a:cubicBezTo>
                  <a:lnTo>
                    <a:pt x="1" y="7180"/>
                  </a:lnTo>
                  <a:cubicBezTo>
                    <a:pt x="1" y="7942"/>
                    <a:pt x="608" y="8549"/>
                    <a:pt x="1370" y="8549"/>
                  </a:cubicBezTo>
                  <a:lnTo>
                    <a:pt x="7168" y="8549"/>
                  </a:lnTo>
                  <a:cubicBezTo>
                    <a:pt x="7930" y="8549"/>
                    <a:pt x="8537" y="7942"/>
                    <a:pt x="8537" y="7180"/>
                  </a:cubicBezTo>
                  <a:lnTo>
                    <a:pt x="8537" y="1370"/>
                  </a:lnTo>
                  <a:cubicBezTo>
                    <a:pt x="8537" y="608"/>
                    <a:pt x="7930" y="1"/>
                    <a:pt x="7168" y="1"/>
                  </a:cubicBezTo>
                  <a:close/>
                </a:path>
              </a:pathLst>
            </a:custGeom>
            <a:solidFill>
              <a:schemeClr val="accent5"/>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9" name="Google Shape;2169;p54"/>
            <p:cNvSpPr/>
            <p:nvPr/>
          </p:nvSpPr>
          <p:spPr>
            <a:xfrm>
              <a:off x="6960509" y="450052"/>
              <a:ext cx="638514" cy="639390"/>
            </a:xfrm>
            <a:custGeom>
              <a:rect b="b" l="l" r="r" t="t"/>
              <a:pathLst>
                <a:path extrusionOk="0" h="8550" w="8538">
                  <a:moveTo>
                    <a:pt x="1370" y="1"/>
                  </a:moveTo>
                  <a:cubicBezTo>
                    <a:pt x="608" y="1"/>
                    <a:pt x="1" y="620"/>
                    <a:pt x="1" y="1370"/>
                  </a:cubicBezTo>
                  <a:lnTo>
                    <a:pt x="1" y="7180"/>
                  </a:lnTo>
                  <a:cubicBezTo>
                    <a:pt x="1" y="7942"/>
                    <a:pt x="608" y="8549"/>
                    <a:pt x="1370" y="8549"/>
                  </a:cubicBezTo>
                  <a:lnTo>
                    <a:pt x="7168" y="8549"/>
                  </a:lnTo>
                  <a:cubicBezTo>
                    <a:pt x="7930" y="8549"/>
                    <a:pt x="8537" y="7942"/>
                    <a:pt x="8537" y="7180"/>
                  </a:cubicBezTo>
                  <a:lnTo>
                    <a:pt x="8537" y="1370"/>
                  </a:lnTo>
                  <a:cubicBezTo>
                    <a:pt x="8537" y="608"/>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70" name="Google Shape;2170;p54"/>
            <p:cNvGrpSpPr/>
            <p:nvPr/>
          </p:nvGrpSpPr>
          <p:grpSpPr>
            <a:xfrm>
              <a:off x="7081174" y="579613"/>
              <a:ext cx="397183" cy="380269"/>
              <a:chOff x="7218150" y="5020675"/>
              <a:chExt cx="132775" cy="127125"/>
            </a:xfrm>
          </p:grpSpPr>
          <p:sp>
            <p:nvSpPr>
              <p:cNvPr id="2171" name="Google Shape;2171;p54"/>
              <p:cNvSpPr/>
              <p:nvPr/>
            </p:nvSpPr>
            <p:spPr>
              <a:xfrm>
                <a:off x="7256250" y="5020675"/>
                <a:ext cx="94675" cy="82200"/>
              </a:xfrm>
              <a:custGeom>
                <a:rect b="b" l="l" r="r" t="t"/>
                <a:pathLst>
                  <a:path extrusionOk="0" h="3288" w="3787">
                    <a:moveTo>
                      <a:pt x="953" y="1"/>
                    </a:moveTo>
                    <a:lnTo>
                      <a:pt x="1" y="1632"/>
                    </a:lnTo>
                    <a:lnTo>
                      <a:pt x="953" y="3287"/>
                    </a:lnTo>
                    <a:lnTo>
                      <a:pt x="2834" y="3287"/>
                    </a:lnTo>
                    <a:lnTo>
                      <a:pt x="3787" y="1632"/>
                    </a:lnTo>
                    <a:lnTo>
                      <a:pt x="2834"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2" name="Google Shape;2172;p54"/>
              <p:cNvSpPr/>
              <p:nvPr/>
            </p:nvSpPr>
            <p:spPr>
              <a:xfrm>
                <a:off x="7218150" y="5073375"/>
                <a:ext cx="74450" cy="74425"/>
              </a:xfrm>
              <a:custGeom>
                <a:rect b="b" l="l" r="r" t="t"/>
                <a:pathLst>
                  <a:path extrusionOk="0" h="2977" w="2978">
                    <a:moveTo>
                      <a:pt x="1" y="0"/>
                    </a:moveTo>
                    <a:lnTo>
                      <a:pt x="1" y="2977"/>
                    </a:lnTo>
                    <a:lnTo>
                      <a:pt x="2977" y="2977"/>
                    </a:lnTo>
                    <a:lnTo>
                      <a:pt x="2977" y="0"/>
                    </a:lnTo>
                    <a:close/>
                  </a:path>
                </a:pathLst>
              </a:cu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173" name="Google Shape;2173;p54"/>
          <p:cNvSpPr/>
          <p:nvPr/>
        </p:nvSpPr>
        <p:spPr>
          <a:xfrm>
            <a:off x="4186533" y="2505967"/>
            <a:ext cx="4753200" cy="2801100"/>
          </a:xfrm>
          <a:prstGeom prst="roundRect">
            <a:avLst>
              <a:gd fmla="val 9649" name="adj"/>
            </a:avLst>
          </a:pr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74" name="Google Shape;2174;p54"/>
          <p:cNvSpPr/>
          <p:nvPr/>
        </p:nvSpPr>
        <p:spPr>
          <a:xfrm>
            <a:off x="4186533" y="2330867"/>
            <a:ext cx="4753200" cy="2801100"/>
          </a:xfrm>
          <a:prstGeom prst="roundRect">
            <a:avLst>
              <a:gd fmla="val 9649" name="adj"/>
            </a:avLst>
          </a:prstGeom>
          <a:solidFill>
            <a:schemeClr val="l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175" name="Google Shape;2175;p54"/>
          <p:cNvSpPr/>
          <p:nvPr/>
        </p:nvSpPr>
        <p:spPr>
          <a:xfrm>
            <a:off x="3583299" y="1720691"/>
            <a:ext cx="3916800" cy="9117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6" name="Google Shape;2176;p54"/>
          <p:cNvSpPr/>
          <p:nvPr/>
        </p:nvSpPr>
        <p:spPr>
          <a:xfrm>
            <a:off x="3583299" y="1550833"/>
            <a:ext cx="3916800" cy="9117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177" name="Google Shape;2177;p54"/>
          <p:cNvGrpSpPr/>
          <p:nvPr/>
        </p:nvGrpSpPr>
        <p:grpSpPr>
          <a:xfrm>
            <a:off x="8414541" y="1311176"/>
            <a:ext cx="1278990" cy="1479591"/>
            <a:chOff x="4212420" y="-38612"/>
            <a:chExt cx="563060" cy="651372"/>
          </a:xfrm>
        </p:grpSpPr>
        <p:sp>
          <p:nvSpPr>
            <p:cNvPr id="2178" name="Google Shape;2178;p54"/>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9" name="Google Shape;2179;p54"/>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80" name="Google Shape;2180;p54"/>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81" name="Google Shape;2181;p54"/>
          <p:cNvSpPr txBox="1"/>
          <p:nvPr>
            <p:ph type="title"/>
          </p:nvPr>
        </p:nvSpPr>
        <p:spPr>
          <a:xfrm>
            <a:off x="3962500" y="1697533"/>
            <a:ext cx="3158400" cy="6180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3200"/>
              <a:buNone/>
              <a:defRPr sz="3200">
                <a:solidFill>
                  <a:schemeClr val="lt1"/>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182" name="Google Shape;2182;p54"/>
          <p:cNvSpPr txBox="1"/>
          <p:nvPr>
            <p:ph idx="1" type="subTitle"/>
          </p:nvPr>
        </p:nvSpPr>
        <p:spPr>
          <a:xfrm>
            <a:off x="4541533" y="2722933"/>
            <a:ext cx="4043100" cy="2232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_1_1">
    <p:spTree>
      <p:nvGrpSpPr>
        <p:cNvPr id="2183" name="Shape 2183"/>
        <p:cNvGrpSpPr/>
        <p:nvPr/>
      </p:nvGrpSpPr>
      <p:grpSpPr>
        <a:xfrm>
          <a:off x="0" y="0"/>
          <a:ext cx="0" cy="0"/>
          <a:chOff x="0" y="0"/>
          <a:chExt cx="0" cy="0"/>
        </a:xfrm>
      </p:grpSpPr>
      <p:grpSp>
        <p:nvGrpSpPr>
          <p:cNvPr id="2184" name="Google Shape;2184;p55"/>
          <p:cNvGrpSpPr/>
          <p:nvPr/>
        </p:nvGrpSpPr>
        <p:grpSpPr>
          <a:xfrm>
            <a:off x="-52" y="0"/>
            <a:ext cx="12191638" cy="6857829"/>
            <a:chOff x="-19200" y="0"/>
            <a:chExt cx="9163200" cy="5143500"/>
          </a:xfrm>
        </p:grpSpPr>
        <p:cxnSp>
          <p:nvCxnSpPr>
            <p:cNvPr id="2185" name="Google Shape;2185;p5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86" name="Google Shape;2186;p5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87" name="Google Shape;2187;p5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88" name="Google Shape;2188;p5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89" name="Google Shape;2189;p5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0" name="Google Shape;2190;p5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1" name="Google Shape;2191;p5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2" name="Google Shape;2192;p5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3" name="Google Shape;2193;p5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4" name="Google Shape;2194;p5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5" name="Google Shape;2195;p5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6" name="Google Shape;2196;p5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7" name="Google Shape;2197;p5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8" name="Google Shape;2198;p5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199" name="Google Shape;2199;p5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00" name="Google Shape;2200;p5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01" name="Google Shape;2201;p5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02" name="Google Shape;2202;p5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03" name="Google Shape;2203;p5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04" name="Google Shape;2204;p5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05" name="Google Shape;2205;p5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06" name="Google Shape;2206;p5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07" name="Google Shape;2207;p5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08" name="Google Shape;2208;p5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09" name="Google Shape;2209;p5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10" name="Google Shape;2210;p5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11" name="Google Shape;2211;p5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12" name="Google Shape;2212;p5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213" name="Google Shape;2213;p55"/>
          <p:cNvSpPr/>
          <p:nvPr/>
        </p:nvSpPr>
        <p:spPr>
          <a:xfrm>
            <a:off x="-350200" y="3035033"/>
            <a:ext cx="2976900" cy="3618900"/>
          </a:xfrm>
          <a:prstGeom prst="roundRect">
            <a:avLst>
              <a:gd fmla="val 1666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4" name="Google Shape;2214;p55"/>
          <p:cNvSpPr/>
          <p:nvPr/>
        </p:nvSpPr>
        <p:spPr>
          <a:xfrm>
            <a:off x="5398833" y="340533"/>
            <a:ext cx="3249300" cy="3249300"/>
          </a:xfrm>
          <a:prstGeom prst="roundRect">
            <a:avLst>
              <a:gd fmla="val 20359"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5" name="Google Shape;2215;p55"/>
          <p:cNvSpPr/>
          <p:nvPr/>
        </p:nvSpPr>
        <p:spPr>
          <a:xfrm>
            <a:off x="6369905" y="2171118"/>
            <a:ext cx="5079600" cy="39327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6" name="Google Shape;2216;p55"/>
          <p:cNvSpPr/>
          <p:nvPr/>
        </p:nvSpPr>
        <p:spPr>
          <a:xfrm>
            <a:off x="6369900" y="2096567"/>
            <a:ext cx="5079600" cy="38667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217" name="Google Shape;2217;p55"/>
          <p:cNvGrpSpPr/>
          <p:nvPr/>
        </p:nvGrpSpPr>
        <p:grpSpPr>
          <a:xfrm>
            <a:off x="9521799" y="864929"/>
            <a:ext cx="920630" cy="925130"/>
            <a:chOff x="-546937" y="-581525"/>
            <a:chExt cx="1507993" cy="1515365"/>
          </a:xfrm>
        </p:grpSpPr>
        <p:sp>
          <p:nvSpPr>
            <p:cNvPr id="2218" name="Google Shape;2218;p55"/>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9" name="Google Shape;2219;p55"/>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20" name="Google Shape;2220;p55"/>
          <p:cNvGrpSpPr/>
          <p:nvPr/>
        </p:nvGrpSpPr>
        <p:grpSpPr>
          <a:xfrm>
            <a:off x="10008686" y="1618386"/>
            <a:ext cx="1105661" cy="1111066"/>
            <a:chOff x="-546937" y="-581525"/>
            <a:chExt cx="1507993" cy="1515365"/>
          </a:xfrm>
        </p:grpSpPr>
        <p:sp>
          <p:nvSpPr>
            <p:cNvPr id="2221" name="Google Shape;2221;p55"/>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2" name="Google Shape;2222;p55"/>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23" name="Google Shape;2223;p55"/>
          <p:cNvSpPr/>
          <p:nvPr/>
        </p:nvSpPr>
        <p:spPr>
          <a:xfrm>
            <a:off x="7080667" y="5840172"/>
            <a:ext cx="750900" cy="204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4" name="Google Shape;2224;p55"/>
          <p:cNvSpPr/>
          <p:nvPr/>
        </p:nvSpPr>
        <p:spPr>
          <a:xfrm>
            <a:off x="2494134" y="5690966"/>
            <a:ext cx="272398" cy="272398"/>
          </a:xfrm>
          <a:custGeom>
            <a:rect b="b" l="l" r="r" t="t"/>
            <a:pathLst>
              <a:path extrusionOk="0" h="2978" w="2978">
                <a:moveTo>
                  <a:pt x="1" y="1"/>
                </a:moveTo>
                <a:lnTo>
                  <a:pt x="1" y="2977"/>
                </a:lnTo>
                <a:lnTo>
                  <a:pt x="2977" y="2977"/>
                </a:lnTo>
                <a:lnTo>
                  <a:pt x="2977" y="1"/>
                </a:ln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5" name="Google Shape;2225;p55"/>
          <p:cNvSpPr/>
          <p:nvPr/>
        </p:nvSpPr>
        <p:spPr>
          <a:xfrm>
            <a:off x="8500399" y="864883"/>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6" name="Google Shape;2226;p55"/>
          <p:cNvSpPr txBox="1"/>
          <p:nvPr>
            <p:ph type="title"/>
          </p:nvPr>
        </p:nvSpPr>
        <p:spPr>
          <a:xfrm>
            <a:off x="7211520" y="2551400"/>
            <a:ext cx="3158400" cy="997500"/>
          </a:xfrm>
          <a:prstGeom prst="rect">
            <a:avLst/>
          </a:prstGeom>
        </p:spPr>
        <p:txBody>
          <a:bodyPr anchorCtr="0" anchor="ctr"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227" name="Google Shape;2227;p55"/>
          <p:cNvSpPr txBox="1"/>
          <p:nvPr>
            <p:ph idx="1" type="subTitle"/>
          </p:nvPr>
        </p:nvSpPr>
        <p:spPr>
          <a:xfrm>
            <a:off x="7211520" y="3649800"/>
            <a:ext cx="3902700" cy="18588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1900"/>
            </a:lvl1pPr>
            <a:lvl2pPr lvl="1" rtl="0" algn="ctr">
              <a:lnSpc>
                <a:spcPct val="100000"/>
              </a:lnSpc>
              <a:spcBef>
                <a:spcPts val="1100"/>
              </a:spcBef>
              <a:spcAft>
                <a:spcPts val="0"/>
              </a:spcAft>
              <a:buNone/>
              <a:defRPr sz="1900"/>
            </a:lvl2pPr>
            <a:lvl3pPr lvl="2" rtl="0" algn="ctr">
              <a:lnSpc>
                <a:spcPct val="100000"/>
              </a:lnSpc>
              <a:spcBef>
                <a:spcPts val="1100"/>
              </a:spcBef>
              <a:spcAft>
                <a:spcPts val="0"/>
              </a:spcAft>
              <a:buNone/>
              <a:defRPr sz="1900"/>
            </a:lvl3pPr>
            <a:lvl4pPr lvl="3" rtl="0" algn="ctr">
              <a:lnSpc>
                <a:spcPct val="100000"/>
              </a:lnSpc>
              <a:spcBef>
                <a:spcPts val="1100"/>
              </a:spcBef>
              <a:spcAft>
                <a:spcPts val="0"/>
              </a:spcAft>
              <a:buNone/>
              <a:defRPr sz="1900"/>
            </a:lvl4pPr>
            <a:lvl5pPr lvl="4" rtl="0" algn="ctr">
              <a:lnSpc>
                <a:spcPct val="100000"/>
              </a:lnSpc>
              <a:spcBef>
                <a:spcPts val="1100"/>
              </a:spcBef>
              <a:spcAft>
                <a:spcPts val="0"/>
              </a:spcAft>
              <a:buNone/>
              <a:defRPr sz="1900"/>
            </a:lvl5pPr>
            <a:lvl6pPr lvl="5" rtl="0" algn="ctr">
              <a:lnSpc>
                <a:spcPct val="100000"/>
              </a:lnSpc>
              <a:spcBef>
                <a:spcPts val="1100"/>
              </a:spcBef>
              <a:spcAft>
                <a:spcPts val="0"/>
              </a:spcAft>
              <a:buNone/>
              <a:defRPr sz="1900"/>
            </a:lvl6pPr>
            <a:lvl7pPr lvl="6" rtl="0" algn="ctr">
              <a:lnSpc>
                <a:spcPct val="100000"/>
              </a:lnSpc>
              <a:spcBef>
                <a:spcPts val="1100"/>
              </a:spcBef>
              <a:spcAft>
                <a:spcPts val="0"/>
              </a:spcAft>
              <a:buNone/>
              <a:defRPr sz="1900"/>
            </a:lvl7pPr>
            <a:lvl8pPr lvl="7" rtl="0" algn="ctr">
              <a:lnSpc>
                <a:spcPct val="100000"/>
              </a:lnSpc>
              <a:spcBef>
                <a:spcPts val="1100"/>
              </a:spcBef>
              <a:spcAft>
                <a:spcPts val="0"/>
              </a:spcAft>
              <a:buNone/>
              <a:defRPr sz="1900"/>
            </a:lvl8pPr>
            <a:lvl9pPr lvl="8" rtl="0" algn="ctr">
              <a:lnSpc>
                <a:spcPct val="100000"/>
              </a:lnSpc>
              <a:spcBef>
                <a:spcPts val="1100"/>
              </a:spcBef>
              <a:spcAft>
                <a:spcPts val="1100"/>
              </a:spcAft>
              <a:buNone/>
              <a:defRPr sz="19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_1_1_1">
    <p:spTree>
      <p:nvGrpSpPr>
        <p:cNvPr id="2228" name="Shape 2228"/>
        <p:cNvGrpSpPr/>
        <p:nvPr/>
      </p:nvGrpSpPr>
      <p:grpSpPr>
        <a:xfrm>
          <a:off x="0" y="0"/>
          <a:ext cx="0" cy="0"/>
          <a:chOff x="0" y="0"/>
          <a:chExt cx="0" cy="0"/>
        </a:xfrm>
      </p:grpSpPr>
      <p:grpSp>
        <p:nvGrpSpPr>
          <p:cNvPr id="2229" name="Google Shape;2229;p56"/>
          <p:cNvGrpSpPr/>
          <p:nvPr/>
        </p:nvGrpSpPr>
        <p:grpSpPr>
          <a:xfrm>
            <a:off x="-52" y="0"/>
            <a:ext cx="12191638" cy="6857829"/>
            <a:chOff x="-19200" y="0"/>
            <a:chExt cx="9163200" cy="5143500"/>
          </a:xfrm>
        </p:grpSpPr>
        <p:cxnSp>
          <p:nvCxnSpPr>
            <p:cNvPr id="2230" name="Google Shape;2230;p56"/>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1" name="Google Shape;2231;p56"/>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2" name="Google Shape;2232;p56"/>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3" name="Google Shape;2233;p56"/>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4" name="Google Shape;2234;p56"/>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5" name="Google Shape;2235;p56"/>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6" name="Google Shape;2236;p56"/>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7" name="Google Shape;2237;p56"/>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8" name="Google Shape;2238;p56"/>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39" name="Google Shape;2239;p56"/>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0" name="Google Shape;2240;p56"/>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1" name="Google Shape;2241;p56"/>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2" name="Google Shape;2242;p56"/>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3" name="Google Shape;2243;p56"/>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4" name="Google Shape;2244;p56"/>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5" name="Google Shape;2245;p56"/>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6" name="Google Shape;2246;p56"/>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7" name="Google Shape;2247;p56"/>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48" name="Google Shape;2248;p56"/>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49" name="Google Shape;2249;p56"/>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0" name="Google Shape;2250;p56"/>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1" name="Google Shape;2251;p56"/>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2" name="Google Shape;2252;p56"/>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3" name="Google Shape;2253;p56"/>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4" name="Google Shape;2254;p56"/>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5" name="Google Shape;2255;p56"/>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6" name="Google Shape;2256;p56"/>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57" name="Google Shape;2257;p56"/>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2258" name="Google Shape;2258;p56"/>
          <p:cNvGrpSpPr/>
          <p:nvPr/>
        </p:nvGrpSpPr>
        <p:grpSpPr>
          <a:xfrm>
            <a:off x="11522908" y="-488444"/>
            <a:ext cx="1201732" cy="1207657"/>
            <a:chOff x="6780320" y="132595"/>
            <a:chExt cx="1208986" cy="1214947"/>
          </a:xfrm>
        </p:grpSpPr>
        <p:sp>
          <p:nvSpPr>
            <p:cNvPr id="2259" name="Google Shape;2259;p56"/>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0" name="Google Shape;2260;p56"/>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61" name="Google Shape;2261;p56"/>
          <p:cNvSpPr/>
          <p:nvPr/>
        </p:nvSpPr>
        <p:spPr>
          <a:xfrm>
            <a:off x="10990300" y="5656265"/>
            <a:ext cx="1201676" cy="120167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2" name="Google Shape;2262;p56"/>
          <p:cNvSpPr/>
          <p:nvPr/>
        </p:nvSpPr>
        <p:spPr>
          <a:xfrm>
            <a:off x="11104601" y="6002600"/>
            <a:ext cx="272398" cy="2723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3" name="Google Shape;2263;p56"/>
          <p:cNvSpPr/>
          <p:nvPr/>
        </p:nvSpPr>
        <p:spPr>
          <a:xfrm rot="-5400000">
            <a:off x="-530404" y="5734185"/>
            <a:ext cx="1654185" cy="593382"/>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4" name="Google Shape;2264;p56"/>
          <p:cNvSpPr/>
          <p:nvPr/>
        </p:nvSpPr>
        <p:spPr>
          <a:xfrm>
            <a:off x="544733" y="340467"/>
            <a:ext cx="282000" cy="2820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5" name="Google Shape;2265;p56"/>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66" name="Google Shape;2266;p56"/>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lvl1pPr indent="-361950" lvl="0" marL="457200" rtl="0">
              <a:spcBef>
                <a:spcPts val="0"/>
              </a:spcBef>
              <a:spcAft>
                <a:spcPts val="0"/>
              </a:spcAft>
              <a:buSzPts val="2100"/>
              <a:buChar char="●"/>
              <a:defRPr sz="19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4">
    <p:spTree>
      <p:nvGrpSpPr>
        <p:cNvPr id="2267" name="Shape 2267"/>
        <p:cNvGrpSpPr/>
        <p:nvPr/>
      </p:nvGrpSpPr>
      <p:grpSpPr>
        <a:xfrm>
          <a:off x="0" y="0"/>
          <a:ext cx="0" cy="0"/>
          <a:chOff x="0" y="0"/>
          <a:chExt cx="0" cy="0"/>
        </a:xfrm>
      </p:grpSpPr>
      <p:grpSp>
        <p:nvGrpSpPr>
          <p:cNvPr id="2268" name="Google Shape;2268;p57"/>
          <p:cNvGrpSpPr/>
          <p:nvPr/>
        </p:nvGrpSpPr>
        <p:grpSpPr>
          <a:xfrm>
            <a:off x="-52" y="0"/>
            <a:ext cx="12191638" cy="6857829"/>
            <a:chOff x="-19200" y="0"/>
            <a:chExt cx="9163200" cy="5143500"/>
          </a:xfrm>
        </p:grpSpPr>
        <p:cxnSp>
          <p:nvCxnSpPr>
            <p:cNvPr id="2269" name="Google Shape;2269;p5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0" name="Google Shape;2270;p5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1" name="Google Shape;2271;p5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2" name="Google Shape;2272;p5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3" name="Google Shape;2273;p5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4" name="Google Shape;2274;p5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5" name="Google Shape;2275;p5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6" name="Google Shape;2276;p5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7" name="Google Shape;2277;p5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8" name="Google Shape;2278;p5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79" name="Google Shape;2279;p5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0" name="Google Shape;2280;p5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1" name="Google Shape;2281;p5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2" name="Google Shape;2282;p5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3" name="Google Shape;2283;p5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4" name="Google Shape;2284;p5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5" name="Google Shape;2285;p5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6" name="Google Shape;2286;p5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287" name="Google Shape;2287;p5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88" name="Google Shape;2288;p5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89" name="Google Shape;2289;p5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0" name="Google Shape;2290;p5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1" name="Google Shape;2291;p5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2" name="Google Shape;2292;p5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3" name="Google Shape;2293;p5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4" name="Google Shape;2294;p5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5" name="Google Shape;2295;p5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296" name="Google Shape;2296;p5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cxnSp>
        <p:nvCxnSpPr>
          <p:cNvPr id="2297" name="Google Shape;2297;p57"/>
          <p:cNvCxnSpPr/>
          <p:nvPr/>
        </p:nvCxnSpPr>
        <p:spPr>
          <a:xfrm>
            <a:off x="4669267" y="4184733"/>
            <a:ext cx="3628500" cy="0"/>
          </a:xfrm>
          <a:prstGeom prst="straightConnector1">
            <a:avLst/>
          </a:prstGeom>
          <a:noFill/>
          <a:ln cap="flat" cmpd="sng" w="19050">
            <a:solidFill>
              <a:schemeClr val="dk1"/>
            </a:solidFill>
            <a:prstDash val="dash"/>
            <a:round/>
            <a:headEnd len="med" w="med" type="none"/>
            <a:tailEnd len="med" w="med" type="none"/>
          </a:ln>
        </p:spPr>
      </p:cxnSp>
      <p:sp>
        <p:nvSpPr>
          <p:cNvPr id="2298" name="Google Shape;2298;p57"/>
          <p:cNvSpPr/>
          <p:nvPr/>
        </p:nvSpPr>
        <p:spPr>
          <a:xfrm flipH="1" rot="10800000">
            <a:off x="496113" y="4184693"/>
            <a:ext cx="3842645" cy="2050207"/>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9" name="Google Shape;2299;p57"/>
          <p:cNvSpPr/>
          <p:nvPr/>
        </p:nvSpPr>
        <p:spPr>
          <a:xfrm flipH="1">
            <a:off x="626876" y="4733"/>
            <a:ext cx="5930660" cy="212981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0" name="Google Shape;2300;p57"/>
          <p:cNvSpPr/>
          <p:nvPr/>
        </p:nvSpPr>
        <p:spPr>
          <a:xfrm rot="10800000">
            <a:off x="7800046" y="2134526"/>
            <a:ext cx="3845754" cy="2050207"/>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01" name="Google Shape;2301;p57"/>
          <p:cNvGrpSpPr/>
          <p:nvPr/>
        </p:nvGrpSpPr>
        <p:grpSpPr>
          <a:xfrm>
            <a:off x="1421231" y="1920475"/>
            <a:ext cx="4400527" cy="3559613"/>
            <a:chOff x="1065950" y="1440392"/>
            <a:chExt cx="3300478" cy="2669777"/>
          </a:xfrm>
        </p:grpSpPr>
        <p:sp>
          <p:nvSpPr>
            <p:cNvPr id="2302" name="Google Shape;2302;p57"/>
            <p:cNvSpPr/>
            <p:nvPr/>
          </p:nvSpPr>
          <p:spPr>
            <a:xfrm>
              <a:off x="1147428" y="1527769"/>
              <a:ext cx="3219000" cy="25824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3" name="Google Shape;2303;p57"/>
            <p:cNvSpPr/>
            <p:nvPr/>
          </p:nvSpPr>
          <p:spPr>
            <a:xfrm>
              <a:off x="1147425" y="1440392"/>
              <a:ext cx="3219000" cy="2538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4" name="Google Shape;2304;p57"/>
            <p:cNvSpPr/>
            <p:nvPr/>
          </p:nvSpPr>
          <p:spPr>
            <a:xfrm rot="-5400000">
              <a:off x="860900" y="2424454"/>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05" name="Google Shape;2305;p57"/>
          <p:cNvGrpSpPr/>
          <p:nvPr/>
        </p:nvGrpSpPr>
        <p:grpSpPr>
          <a:xfrm>
            <a:off x="6369781" y="1920475"/>
            <a:ext cx="4389483" cy="3559613"/>
            <a:chOff x="4777455" y="1440392"/>
            <a:chExt cx="3292195" cy="2669777"/>
          </a:xfrm>
        </p:grpSpPr>
        <p:sp>
          <p:nvSpPr>
            <p:cNvPr id="2306" name="Google Shape;2306;p57"/>
            <p:cNvSpPr/>
            <p:nvPr/>
          </p:nvSpPr>
          <p:spPr>
            <a:xfrm>
              <a:off x="4777458" y="1527769"/>
              <a:ext cx="3219000" cy="2582400"/>
            </a:xfrm>
            <a:prstGeom prst="roundRect">
              <a:avLst>
                <a:gd fmla="val 520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7" name="Google Shape;2307;p57"/>
            <p:cNvSpPr/>
            <p:nvPr/>
          </p:nvSpPr>
          <p:spPr>
            <a:xfrm>
              <a:off x="4777455" y="1440392"/>
              <a:ext cx="3219000" cy="2538900"/>
            </a:xfrm>
            <a:prstGeom prst="roundRect">
              <a:avLst>
                <a:gd fmla="val 520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8" name="Google Shape;2308;p57"/>
            <p:cNvSpPr/>
            <p:nvPr/>
          </p:nvSpPr>
          <p:spPr>
            <a:xfrm rot="-5400000">
              <a:off x="7711600" y="3437429"/>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09" name="Google Shape;2309;p57"/>
          <p:cNvSpPr/>
          <p:nvPr/>
        </p:nvSpPr>
        <p:spPr>
          <a:xfrm>
            <a:off x="2201367" y="1526010"/>
            <a:ext cx="2949300" cy="803100"/>
          </a:xfrm>
          <a:prstGeom prst="roundRect">
            <a:avLst>
              <a:gd fmla="val 2268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0" name="Google Shape;2310;p57"/>
          <p:cNvSpPr/>
          <p:nvPr/>
        </p:nvSpPr>
        <p:spPr>
          <a:xfrm>
            <a:off x="2201367" y="1377767"/>
            <a:ext cx="2949300" cy="803100"/>
          </a:xfrm>
          <a:prstGeom prst="roundRect">
            <a:avLst>
              <a:gd fmla="val 2268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1" name="Google Shape;2311;p57"/>
          <p:cNvSpPr/>
          <p:nvPr/>
        </p:nvSpPr>
        <p:spPr>
          <a:xfrm>
            <a:off x="7041400" y="1526010"/>
            <a:ext cx="2949300" cy="803100"/>
          </a:xfrm>
          <a:prstGeom prst="roundRect">
            <a:avLst>
              <a:gd fmla="val 2268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2" name="Google Shape;2312;p57"/>
          <p:cNvSpPr/>
          <p:nvPr/>
        </p:nvSpPr>
        <p:spPr>
          <a:xfrm>
            <a:off x="7041400" y="1377767"/>
            <a:ext cx="2949300" cy="803100"/>
          </a:xfrm>
          <a:prstGeom prst="roundRect">
            <a:avLst>
              <a:gd fmla="val 2268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3" name="Google Shape;2313;p57"/>
          <p:cNvSpPr/>
          <p:nvPr/>
        </p:nvSpPr>
        <p:spPr>
          <a:xfrm>
            <a:off x="11515966" y="3023450"/>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4" name="Google Shape;2314;p57"/>
          <p:cNvSpPr/>
          <p:nvPr/>
        </p:nvSpPr>
        <p:spPr>
          <a:xfrm>
            <a:off x="2396868" y="6090966"/>
            <a:ext cx="272398" cy="272398"/>
          </a:xfrm>
          <a:custGeom>
            <a:rect b="b" l="l" r="r" t="t"/>
            <a:pathLst>
              <a:path extrusionOk="0" h="2978" w="2978">
                <a:moveTo>
                  <a:pt x="1" y="1"/>
                </a:moveTo>
                <a:lnTo>
                  <a:pt x="1" y="2977"/>
                </a:lnTo>
                <a:lnTo>
                  <a:pt x="2977" y="2977"/>
                </a:lnTo>
                <a:lnTo>
                  <a:pt x="2977"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5" name="Google Shape;2315;p57"/>
          <p:cNvSpPr txBox="1"/>
          <p:nvPr>
            <p:ph idx="1" type="subTitle"/>
          </p:nvPr>
        </p:nvSpPr>
        <p:spPr>
          <a:xfrm>
            <a:off x="1968300" y="2513033"/>
            <a:ext cx="3420000" cy="2547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2316" name="Google Shape;2316;p57"/>
          <p:cNvSpPr txBox="1"/>
          <p:nvPr>
            <p:ph type="ctrTitle"/>
          </p:nvPr>
        </p:nvSpPr>
        <p:spPr>
          <a:xfrm>
            <a:off x="2461367" y="1424167"/>
            <a:ext cx="2426400" cy="710400"/>
          </a:xfrm>
          <a:prstGeom prst="rect">
            <a:avLst/>
          </a:prstGeom>
        </p:spPr>
        <p:txBody>
          <a:bodyPr anchorCtr="0" anchor="b" bIns="121900" lIns="121900" spcFirstLastPara="1" rIns="121900" wrap="square" tIns="121900">
            <a:noAutofit/>
          </a:bodyPr>
          <a:lstStyle>
            <a:lvl1pPr lvl="0" rtl="0" algn="ctr">
              <a:lnSpc>
                <a:spcPct val="115000"/>
              </a:lnSpc>
              <a:spcBef>
                <a:spcPts val="0"/>
              </a:spcBef>
              <a:spcAft>
                <a:spcPts val="0"/>
              </a:spcAft>
              <a:buClr>
                <a:schemeClr val="dk2"/>
              </a:buClr>
              <a:buSzPts val="2400"/>
              <a:buNone/>
              <a:defRPr>
                <a:solidFill>
                  <a:schemeClr val="lt1"/>
                </a:solidFill>
              </a:defRPr>
            </a:lvl1pPr>
            <a:lvl2pPr lvl="1"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2317" name="Google Shape;2317;p57"/>
          <p:cNvSpPr txBox="1"/>
          <p:nvPr>
            <p:ph idx="2" type="ctrTitle"/>
          </p:nvPr>
        </p:nvSpPr>
        <p:spPr>
          <a:xfrm>
            <a:off x="7302800" y="1424167"/>
            <a:ext cx="2426400" cy="7104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dk2"/>
              </a:buClr>
              <a:buSzPts val="2400"/>
              <a:buNone/>
              <a:defRPr>
                <a:solidFill>
                  <a:schemeClr val="lt1"/>
                </a:solidFill>
              </a:defRPr>
            </a:lvl1pPr>
            <a:lvl2pPr lvl="1"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2pPr>
            <a:lvl3pPr lvl="2"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3pPr>
            <a:lvl4pPr lvl="3"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4pPr>
            <a:lvl5pPr lvl="4"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5pPr>
            <a:lvl6pPr lvl="5"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6pPr>
            <a:lvl7pPr lvl="6"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7pPr>
            <a:lvl8pPr lvl="7"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8pPr>
            <a:lvl9pPr lvl="8" rtl="0" algn="ctr">
              <a:spcBef>
                <a:spcPts val="0"/>
              </a:spcBef>
              <a:spcAft>
                <a:spcPts val="0"/>
              </a:spcAft>
              <a:buClr>
                <a:schemeClr val="dk2"/>
              </a:buClr>
              <a:buSzPts val="2400"/>
              <a:buFont typeface="Libre Baskerville"/>
              <a:buNone/>
              <a:defRPr sz="2400">
                <a:solidFill>
                  <a:schemeClr val="dk2"/>
                </a:solidFill>
                <a:latin typeface="Libre Baskerville"/>
                <a:ea typeface="Libre Baskerville"/>
                <a:cs typeface="Libre Baskerville"/>
                <a:sym typeface="Libre Baskerville"/>
              </a:defRPr>
            </a:lvl9pPr>
          </a:lstStyle>
          <a:p/>
        </p:txBody>
      </p:sp>
      <p:sp>
        <p:nvSpPr>
          <p:cNvPr id="2318" name="Google Shape;2318;p57"/>
          <p:cNvSpPr txBox="1"/>
          <p:nvPr>
            <p:ph idx="3" type="subTitle"/>
          </p:nvPr>
        </p:nvSpPr>
        <p:spPr>
          <a:xfrm>
            <a:off x="6803633" y="2513033"/>
            <a:ext cx="3420000" cy="25476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grpSp>
        <p:nvGrpSpPr>
          <p:cNvPr id="2319" name="Google Shape;2319;p57"/>
          <p:cNvGrpSpPr/>
          <p:nvPr/>
        </p:nvGrpSpPr>
        <p:grpSpPr>
          <a:xfrm>
            <a:off x="3925148" y="-827089"/>
            <a:ext cx="1374838" cy="1381558"/>
            <a:chOff x="-546937" y="-581525"/>
            <a:chExt cx="1507993" cy="1515365"/>
          </a:xfrm>
        </p:grpSpPr>
        <p:sp>
          <p:nvSpPr>
            <p:cNvPr id="2320" name="Google Shape;2320;p57"/>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1" name="Google Shape;2321;p57"/>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322" name="Google Shape;2322;p57"/>
          <p:cNvGrpSpPr/>
          <p:nvPr/>
        </p:nvGrpSpPr>
        <p:grpSpPr>
          <a:xfrm>
            <a:off x="10082881" y="5955984"/>
            <a:ext cx="1157638" cy="1167626"/>
            <a:chOff x="7562350" y="4467100"/>
            <a:chExt cx="868250" cy="875741"/>
          </a:xfrm>
        </p:grpSpPr>
        <p:sp>
          <p:nvSpPr>
            <p:cNvPr id="2323" name="Google Shape;2323;p57"/>
            <p:cNvSpPr/>
            <p:nvPr/>
          </p:nvSpPr>
          <p:spPr>
            <a:xfrm>
              <a:off x="7657200" y="4569441"/>
              <a:ext cx="773400" cy="7734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24" name="Google Shape;2324;p57"/>
            <p:cNvGrpSpPr/>
            <p:nvPr/>
          </p:nvGrpSpPr>
          <p:grpSpPr>
            <a:xfrm>
              <a:off x="7562350" y="4467100"/>
              <a:ext cx="773400" cy="773400"/>
              <a:chOff x="8430600" y="503400"/>
              <a:chExt cx="773400" cy="773400"/>
            </a:xfrm>
          </p:grpSpPr>
          <p:sp>
            <p:nvSpPr>
              <p:cNvPr id="2325" name="Google Shape;2325;p57"/>
              <p:cNvSpPr/>
              <p:nvPr/>
            </p:nvSpPr>
            <p:spPr>
              <a:xfrm>
                <a:off x="8430600" y="503400"/>
                <a:ext cx="773400" cy="7734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26" name="Google Shape;2326;p57"/>
              <p:cNvGrpSpPr/>
              <p:nvPr/>
            </p:nvGrpSpPr>
            <p:grpSpPr>
              <a:xfrm>
                <a:off x="8572674" y="645476"/>
                <a:ext cx="489254" cy="489254"/>
                <a:chOff x="4457700" y="2655225"/>
                <a:chExt cx="113125" cy="113125"/>
              </a:xfrm>
            </p:grpSpPr>
            <p:sp>
              <p:nvSpPr>
                <p:cNvPr id="2327" name="Google Shape;2327;p57"/>
                <p:cNvSpPr/>
                <p:nvPr/>
              </p:nvSpPr>
              <p:spPr>
                <a:xfrm>
                  <a:off x="4457700" y="2655225"/>
                  <a:ext cx="113125" cy="113125"/>
                </a:xfrm>
                <a:custGeom>
                  <a:rect b="b" l="l" r="r" t="t"/>
                  <a:pathLst>
                    <a:path extrusionOk="0" h="4525" w="4525">
                      <a:moveTo>
                        <a:pt x="2262" y="1108"/>
                      </a:moveTo>
                      <a:cubicBezTo>
                        <a:pt x="2917" y="1108"/>
                        <a:pt x="3441" y="1631"/>
                        <a:pt x="3441" y="2286"/>
                      </a:cubicBezTo>
                      <a:cubicBezTo>
                        <a:pt x="3453" y="2917"/>
                        <a:pt x="2917" y="3453"/>
                        <a:pt x="2262" y="3453"/>
                      </a:cubicBezTo>
                      <a:cubicBezTo>
                        <a:pt x="1607" y="3453"/>
                        <a:pt x="1083" y="2941"/>
                        <a:pt x="1083" y="2286"/>
                      </a:cubicBezTo>
                      <a:cubicBezTo>
                        <a:pt x="1083" y="1631"/>
                        <a:pt x="1607" y="1108"/>
                        <a:pt x="2262" y="1108"/>
                      </a:cubicBezTo>
                      <a:close/>
                      <a:moveTo>
                        <a:pt x="2262" y="0"/>
                      </a:moveTo>
                      <a:cubicBezTo>
                        <a:pt x="1012" y="0"/>
                        <a:pt x="0" y="1012"/>
                        <a:pt x="0" y="2262"/>
                      </a:cubicBezTo>
                      <a:cubicBezTo>
                        <a:pt x="0" y="3513"/>
                        <a:pt x="1012" y="4525"/>
                        <a:pt x="2262" y="4525"/>
                      </a:cubicBezTo>
                      <a:cubicBezTo>
                        <a:pt x="3512" y="4525"/>
                        <a:pt x="4524" y="3513"/>
                        <a:pt x="4524" y="2262"/>
                      </a:cubicBezTo>
                      <a:cubicBezTo>
                        <a:pt x="4524" y="1012"/>
                        <a:pt x="3512" y="0"/>
                        <a:pt x="2262" y="0"/>
                      </a:cubicBezTo>
                      <a:close/>
                    </a:path>
                  </a:pathLst>
                </a:cu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28" name="Google Shape;2328;p57"/>
                <p:cNvSpPr/>
                <p:nvPr/>
              </p:nvSpPr>
              <p:spPr>
                <a:xfrm>
                  <a:off x="4459175" y="2655225"/>
                  <a:ext cx="111050" cy="51225"/>
                </a:xfrm>
                <a:custGeom>
                  <a:rect b="b" l="l" r="r" t="t"/>
                  <a:pathLst>
                    <a:path extrusionOk="0" h="2049" w="4442">
                      <a:moveTo>
                        <a:pt x="2215" y="0"/>
                      </a:moveTo>
                      <a:cubicBezTo>
                        <a:pt x="1322" y="0"/>
                        <a:pt x="548" y="524"/>
                        <a:pt x="179" y="1274"/>
                      </a:cubicBezTo>
                      <a:cubicBezTo>
                        <a:pt x="1" y="1643"/>
                        <a:pt x="274" y="2048"/>
                        <a:pt x="679" y="2048"/>
                      </a:cubicBezTo>
                      <a:cubicBezTo>
                        <a:pt x="882" y="2048"/>
                        <a:pt x="1072" y="1929"/>
                        <a:pt x="1167" y="1727"/>
                      </a:cubicBezTo>
                      <a:cubicBezTo>
                        <a:pt x="1358" y="1346"/>
                        <a:pt x="1763" y="1096"/>
                        <a:pt x="2215" y="1096"/>
                      </a:cubicBezTo>
                      <a:cubicBezTo>
                        <a:pt x="2679" y="1096"/>
                        <a:pt x="3072" y="1358"/>
                        <a:pt x="3275" y="1727"/>
                      </a:cubicBezTo>
                      <a:cubicBezTo>
                        <a:pt x="3370" y="1929"/>
                        <a:pt x="3561" y="2048"/>
                        <a:pt x="3763" y="2048"/>
                      </a:cubicBezTo>
                      <a:cubicBezTo>
                        <a:pt x="4168" y="2048"/>
                        <a:pt x="4442" y="1631"/>
                        <a:pt x="4263" y="1274"/>
                      </a:cubicBezTo>
                      <a:cubicBezTo>
                        <a:pt x="3882" y="512"/>
                        <a:pt x="3108" y="0"/>
                        <a:pt x="2215"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_1">
    <p:spTree>
      <p:nvGrpSpPr>
        <p:cNvPr id="2329" name="Shape 2329"/>
        <p:cNvGrpSpPr/>
        <p:nvPr/>
      </p:nvGrpSpPr>
      <p:grpSpPr>
        <a:xfrm>
          <a:off x="0" y="0"/>
          <a:ext cx="0" cy="0"/>
          <a:chOff x="0" y="0"/>
          <a:chExt cx="0" cy="0"/>
        </a:xfrm>
      </p:grpSpPr>
      <p:grpSp>
        <p:nvGrpSpPr>
          <p:cNvPr id="2330" name="Google Shape;2330;p58"/>
          <p:cNvGrpSpPr/>
          <p:nvPr/>
        </p:nvGrpSpPr>
        <p:grpSpPr>
          <a:xfrm>
            <a:off x="-52" y="0"/>
            <a:ext cx="12191638" cy="6857829"/>
            <a:chOff x="-19200" y="0"/>
            <a:chExt cx="9163200" cy="5143500"/>
          </a:xfrm>
        </p:grpSpPr>
        <p:cxnSp>
          <p:nvCxnSpPr>
            <p:cNvPr id="2331" name="Google Shape;2331;p5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2" name="Google Shape;2332;p5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3" name="Google Shape;2333;p5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4" name="Google Shape;2334;p5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5" name="Google Shape;2335;p5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6" name="Google Shape;2336;p5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7" name="Google Shape;2337;p5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8" name="Google Shape;2338;p5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39" name="Google Shape;2339;p5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0" name="Google Shape;2340;p5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1" name="Google Shape;2341;p5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2" name="Google Shape;2342;p5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3" name="Google Shape;2343;p5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4" name="Google Shape;2344;p5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5" name="Google Shape;2345;p5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6" name="Google Shape;2346;p5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7" name="Google Shape;2347;p5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8" name="Google Shape;2348;p5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49" name="Google Shape;2349;p5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0" name="Google Shape;2350;p5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1" name="Google Shape;2351;p5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2" name="Google Shape;2352;p5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3" name="Google Shape;2353;p5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4" name="Google Shape;2354;p5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5" name="Google Shape;2355;p5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6" name="Google Shape;2356;p5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7" name="Google Shape;2357;p5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58" name="Google Shape;2358;p5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359" name="Google Shape;2359;p58"/>
          <p:cNvSpPr/>
          <p:nvPr/>
        </p:nvSpPr>
        <p:spPr>
          <a:xfrm rot="5400000">
            <a:off x="9724364" y="1159278"/>
            <a:ext cx="3626912" cy="130835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60" name="Google Shape;2360;p58"/>
          <p:cNvGrpSpPr/>
          <p:nvPr/>
        </p:nvGrpSpPr>
        <p:grpSpPr>
          <a:xfrm>
            <a:off x="9573604" y="406655"/>
            <a:ext cx="1569188" cy="2050190"/>
            <a:chOff x="554456" y="2624159"/>
            <a:chExt cx="2397903" cy="3132932"/>
          </a:xfrm>
        </p:grpSpPr>
        <p:sp>
          <p:nvSpPr>
            <p:cNvPr id="2361" name="Google Shape;2361;p58"/>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2" name="Google Shape;2362;p58"/>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3" name="Google Shape;2363;p58"/>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4" name="Google Shape;2364;p58"/>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5" name="Google Shape;2365;p58"/>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6" name="Google Shape;2366;p58"/>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67" name="Google Shape;2367;p58"/>
          <p:cNvSpPr/>
          <p:nvPr/>
        </p:nvSpPr>
        <p:spPr>
          <a:xfrm rot="5400000">
            <a:off x="61" y="4873566"/>
            <a:ext cx="1984372" cy="19843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68" name="Google Shape;2368;p58"/>
          <p:cNvGrpSpPr/>
          <p:nvPr/>
        </p:nvGrpSpPr>
        <p:grpSpPr>
          <a:xfrm>
            <a:off x="11366552" y="1151452"/>
            <a:ext cx="1105661" cy="1111066"/>
            <a:chOff x="-546937" y="-581525"/>
            <a:chExt cx="1507993" cy="1515365"/>
          </a:xfrm>
        </p:grpSpPr>
        <p:sp>
          <p:nvSpPr>
            <p:cNvPr id="2369" name="Google Shape;2369;p5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0" name="Google Shape;2370;p5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71" name="Google Shape;2371;p58"/>
          <p:cNvGrpSpPr/>
          <p:nvPr/>
        </p:nvGrpSpPr>
        <p:grpSpPr>
          <a:xfrm>
            <a:off x="209352" y="5583252"/>
            <a:ext cx="1105661" cy="1111066"/>
            <a:chOff x="-546937" y="-581525"/>
            <a:chExt cx="1507993" cy="1515365"/>
          </a:xfrm>
        </p:grpSpPr>
        <p:sp>
          <p:nvSpPr>
            <p:cNvPr id="2372" name="Google Shape;2372;p5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3" name="Google Shape;2373;p5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74" name="Google Shape;2374;p58"/>
          <p:cNvSpPr txBox="1"/>
          <p:nvPr>
            <p:ph idx="1" type="subTitle"/>
          </p:nvPr>
        </p:nvSpPr>
        <p:spPr>
          <a:xfrm>
            <a:off x="1658767" y="2781400"/>
            <a:ext cx="2919600" cy="209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375" name="Google Shape;2375;p58"/>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376" name="Google Shape;2376;p58"/>
          <p:cNvSpPr txBox="1"/>
          <p:nvPr>
            <p:ph idx="2" type="subTitle"/>
          </p:nvPr>
        </p:nvSpPr>
        <p:spPr>
          <a:xfrm>
            <a:off x="6164164" y="2876800"/>
            <a:ext cx="4138500" cy="1900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2">
    <p:spTree>
      <p:nvGrpSpPr>
        <p:cNvPr id="2377" name="Shape 2377"/>
        <p:cNvGrpSpPr/>
        <p:nvPr/>
      </p:nvGrpSpPr>
      <p:grpSpPr>
        <a:xfrm>
          <a:off x="0" y="0"/>
          <a:ext cx="0" cy="0"/>
          <a:chOff x="0" y="0"/>
          <a:chExt cx="0" cy="0"/>
        </a:xfrm>
      </p:grpSpPr>
      <p:grpSp>
        <p:nvGrpSpPr>
          <p:cNvPr id="2378" name="Google Shape;2378;p59"/>
          <p:cNvGrpSpPr/>
          <p:nvPr/>
        </p:nvGrpSpPr>
        <p:grpSpPr>
          <a:xfrm>
            <a:off x="-52" y="8971"/>
            <a:ext cx="12191638" cy="6857829"/>
            <a:chOff x="-19200" y="0"/>
            <a:chExt cx="9163200" cy="5143500"/>
          </a:xfrm>
        </p:grpSpPr>
        <p:cxnSp>
          <p:nvCxnSpPr>
            <p:cNvPr id="2379" name="Google Shape;2379;p5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0" name="Google Shape;2380;p5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1" name="Google Shape;2381;p5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2" name="Google Shape;2382;p5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3" name="Google Shape;2383;p5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4" name="Google Shape;2384;p5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5" name="Google Shape;2385;p5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6" name="Google Shape;2386;p5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7" name="Google Shape;2387;p5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8" name="Google Shape;2388;p5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89" name="Google Shape;2389;p5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0" name="Google Shape;2390;p5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1" name="Google Shape;2391;p5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2" name="Google Shape;2392;p5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3" name="Google Shape;2393;p5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4" name="Google Shape;2394;p5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5" name="Google Shape;2395;p5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6" name="Google Shape;2396;p5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397" name="Google Shape;2397;p5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98" name="Google Shape;2398;p5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399" name="Google Shape;2399;p5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0" name="Google Shape;2400;p5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1" name="Google Shape;2401;p5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2" name="Google Shape;2402;p5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3" name="Google Shape;2403;p5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4" name="Google Shape;2404;p5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5" name="Google Shape;2405;p5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06" name="Google Shape;2406;p5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407" name="Google Shape;2407;p59"/>
          <p:cNvSpPr/>
          <p:nvPr/>
        </p:nvSpPr>
        <p:spPr>
          <a:xfrm>
            <a:off x="-321000" y="2062205"/>
            <a:ext cx="1663500" cy="1663500"/>
          </a:xfrm>
          <a:prstGeom prst="roundRect">
            <a:avLst>
              <a:gd fmla="val 15789"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8" name="Google Shape;2408;p59"/>
          <p:cNvSpPr/>
          <p:nvPr/>
        </p:nvSpPr>
        <p:spPr>
          <a:xfrm>
            <a:off x="10843967" y="5518938"/>
            <a:ext cx="1347981" cy="1347981"/>
          </a:xfrm>
          <a:custGeom>
            <a:rect b="b" l="l" r="r" t="t"/>
            <a:pathLst>
              <a:path extrusionOk="0" fill="none" h="26409" w="26409">
                <a:moveTo>
                  <a:pt x="0" y="26408"/>
                </a:moveTo>
                <a:cubicBezTo>
                  <a:pt x="0" y="11823"/>
                  <a:pt x="11823" y="0"/>
                  <a:pt x="26408" y="0"/>
                </a:cubicBez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9" name="Google Shape;2409;p59"/>
          <p:cNvSpPr/>
          <p:nvPr/>
        </p:nvSpPr>
        <p:spPr>
          <a:xfrm>
            <a:off x="10843966" y="6056738"/>
            <a:ext cx="272400" cy="272400"/>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0" name="Google Shape;2410;p59"/>
          <p:cNvSpPr/>
          <p:nvPr/>
        </p:nvSpPr>
        <p:spPr>
          <a:xfrm>
            <a:off x="840000" y="3085006"/>
            <a:ext cx="10920900" cy="3050400"/>
          </a:xfrm>
          <a:prstGeom prst="roundRect">
            <a:avLst>
              <a:gd fmla="val 4316"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1" name="Google Shape;2411;p59"/>
          <p:cNvSpPr/>
          <p:nvPr/>
        </p:nvSpPr>
        <p:spPr>
          <a:xfrm>
            <a:off x="635733" y="2594033"/>
            <a:ext cx="10920900" cy="3322800"/>
          </a:xfrm>
          <a:prstGeom prst="roundRect">
            <a:avLst>
              <a:gd fmla="val 4316"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2" name="Google Shape;2412;p59"/>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Font typeface="Roboto Black"/>
              <a:buNone/>
              <a:defRPr>
                <a:latin typeface="Roboto Black"/>
                <a:ea typeface="Roboto Black"/>
                <a:cs typeface="Roboto Black"/>
                <a:sym typeface="Roboto Black"/>
              </a:defRPr>
            </a:lvl2pPr>
            <a:lvl3pPr lvl="2" rtl="0">
              <a:spcBef>
                <a:spcPts val="0"/>
              </a:spcBef>
              <a:spcAft>
                <a:spcPts val="0"/>
              </a:spcAft>
              <a:buSzPts val="3200"/>
              <a:buFont typeface="Roboto Black"/>
              <a:buNone/>
              <a:defRPr>
                <a:latin typeface="Roboto Black"/>
                <a:ea typeface="Roboto Black"/>
                <a:cs typeface="Roboto Black"/>
                <a:sym typeface="Roboto Black"/>
              </a:defRPr>
            </a:lvl3pPr>
            <a:lvl4pPr lvl="3" rtl="0">
              <a:spcBef>
                <a:spcPts val="0"/>
              </a:spcBef>
              <a:spcAft>
                <a:spcPts val="0"/>
              </a:spcAft>
              <a:buSzPts val="3200"/>
              <a:buFont typeface="Roboto Black"/>
              <a:buNone/>
              <a:defRPr>
                <a:latin typeface="Roboto Black"/>
                <a:ea typeface="Roboto Black"/>
                <a:cs typeface="Roboto Black"/>
                <a:sym typeface="Roboto Black"/>
              </a:defRPr>
            </a:lvl4pPr>
            <a:lvl5pPr lvl="4" rtl="0">
              <a:spcBef>
                <a:spcPts val="0"/>
              </a:spcBef>
              <a:spcAft>
                <a:spcPts val="0"/>
              </a:spcAft>
              <a:buSzPts val="3200"/>
              <a:buFont typeface="Roboto Black"/>
              <a:buNone/>
              <a:defRPr>
                <a:latin typeface="Roboto Black"/>
                <a:ea typeface="Roboto Black"/>
                <a:cs typeface="Roboto Black"/>
                <a:sym typeface="Roboto Black"/>
              </a:defRPr>
            </a:lvl5pPr>
            <a:lvl6pPr lvl="5" rtl="0">
              <a:spcBef>
                <a:spcPts val="0"/>
              </a:spcBef>
              <a:spcAft>
                <a:spcPts val="0"/>
              </a:spcAft>
              <a:buSzPts val="3200"/>
              <a:buFont typeface="Roboto Black"/>
              <a:buNone/>
              <a:defRPr>
                <a:latin typeface="Roboto Black"/>
                <a:ea typeface="Roboto Black"/>
                <a:cs typeface="Roboto Black"/>
                <a:sym typeface="Roboto Black"/>
              </a:defRPr>
            </a:lvl6pPr>
            <a:lvl7pPr lvl="6" rtl="0">
              <a:spcBef>
                <a:spcPts val="0"/>
              </a:spcBef>
              <a:spcAft>
                <a:spcPts val="0"/>
              </a:spcAft>
              <a:buSzPts val="3200"/>
              <a:buFont typeface="Roboto Black"/>
              <a:buNone/>
              <a:defRPr>
                <a:latin typeface="Roboto Black"/>
                <a:ea typeface="Roboto Black"/>
                <a:cs typeface="Roboto Black"/>
                <a:sym typeface="Roboto Black"/>
              </a:defRPr>
            </a:lvl7pPr>
            <a:lvl8pPr lvl="7" rtl="0">
              <a:spcBef>
                <a:spcPts val="0"/>
              </a:spcBef>
              <a:spcAft>
                <a:spcPts val="0"/>
              </a:spcAft>
              <a:buSzPts val="3200"/>
              <a:buFont typeface="Roboto Black"/>
              <a:buNone/>
              <a:defRPr>
                <a:latin typeface="Roboto Black"/>
                <a:ea typeface="Roboto Black"/>
                <a:cs typeface="Roboto Black"/>
                <a:sym typeface="Roboto Black"/>
              </a:defRPr>
            </a:lvl8pPr>
            <a:lvl9pPr lvl="8" rtl="0">
              <a:spcBef>
                <a:spcPts val="0"/>
              </a:spcBef>
              <a:spcAft>
                <a:spcPts val="0"/>
              </a:spcAft>
              <a:buSzPts val="3200"/>
              <a:buFont typeface="Roboto Black"/>
              <a:buNone/>
              <a:defRPr>
                <a:latin typeface="Roboto Black"/>
                <a:ea typeface="Roboto Black"/>
                <a:cs typeface="Roboto Black"/>
                <a:sym typeface="Roboto Black"/>
              </a:defRPr>
            </a:lvl9pPr>
          </a:lstStyle>
          <a:p/>
        </p:txBody>
      </p:sp>
      <p:sp>
        <p:nvSpPr>
          <p:cNvPr id="2413" name="Google Shape;2413;p59"/>
          <p:cNvSpPr txBox="1"/>
          <p:nvPr>
            <p:ph idx="1" type="subTitle"/>
          </p:nvPr>
        </p:nvSpPr>
        <p:spPr>
          <a:xfrm>
            <a:off x="951067" y="3679000"/>
            <a:ext cx="3230700" cy="585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14" name="Google Shape;2414;p59"/>
          <p:cNvSpPr txBox="1"/>
          <p:nvPr>
            <p:ph idx="2" type="subTitle"/>
          </p:nvPr>
        </p:nvSpPr>
        <p:spPr>
          <a:xfrm>
            <a:off x="951067" y="4193400"/>
            <a:ext cx="3230700" cy="1347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2415" name="Google Shape;2415;p59"/>
          <p:cNvSpPr txBox="1"/>
          <p:nvPr>
            <p:ph idx="3" type="subTitle"/>
          </p:nvPr>
        </p:nvSpPr>
        <p:spPr>
          <a:xfrm>
            <a:off x="4478000" y="3679000"/>
            <a:ext cx="3230700" cy="585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16" name="Google Shape;2416;p59"/>
          <p:cNvSpPr txBox="1"/>
          <p:nvPr>
            <p:ph idx="4" type="subTitle"/>
          </p:nvPr>
        </p:nvSpPr>
        <p:spPr>
          <a:xfrm>
            <a:off x="4478000" y="4193400"/>
            <a:ext cx="3230700" cy="1347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2417" name="Google Shape;2417;p59"/>
          <p:cNvSpPr txBox="1"/>
          <p:nvPr>
            <p:ph idx="5" type="subTitle"/>
          </p:nvPr>
        </p:nvSpPr>
        <p:spPr>
          <a:xfrm>
            <a:off x="8004933" y="3679000"/>
            <a:ext cx="3230700" cy="5853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a:latin typeface="Open Sans ExtraBold"/>
                <a:ea typeface="Open Sans ExtraBold"/>
                <a:cs typeface="Open Sans ExtraBold"/>
                <a:sym typeface="Open Sans ExtraBold"/>
              </a:defRPr>
            </a:lvl1pPr>
            <a:lvl2pPr lvl="1" rtl="0" algn="ctr">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gn="ctr">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gn="ctr">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gn="ctr">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gn="ctr">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gn="ctr">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gn="ctr">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gn="ctr">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18" name="Google Shape;2418;p59"/>
          <p:cNvSpPr txBox="1"/>
          <p:nvPr>
            <p:ph idx="6" type="subTitle"/>
          </p:nvPr>
        </p:nvSpPr>
        <p:spPr>
          <a:xfrm>
            <a:off x="8004933" y="4193400"/>
            <a:ext cx="3230700" cy="1347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None/>
              <a:defRPr sz="2100"/>
            </a:lvl1pPr>
            <a:lvl2pPr lvl="1" rtl="0" algn="ctr">
              <a:lnSpc>
                <a:spcPct val="100000"/>
              </a:lnSpc>
              <a:spcBef>
                <a:spcPts val="1100"/>
              </a:spcBef>
              <a:spcAft>
                <a:spcPts val="0"/>
              </a:spcAft>
              <a:buNone/>
              <a:defRPr sz="2100"/>
            </a:lvl2pPr>
            <a:lvl3pPr lvl="2" rtl="0" algn="ctr">
              <a:lnSpc>
                <a:spcPct val="100000"/>
              </a:lnSpc>
              <a:spcBef>
                <a:spcPts val="1100"/>
              </a:spcBef>
              <a:spcAft>
                <a:spcPts val="0"/>
              </a:spcAft>
              <a:buNone/>
              <a:defRPr sz="2100"/>
            </a:lvl3pPr>
            <a:lvl4pPr lvl="3" rtl="0" algn="ctr">
              <a:lnSpc>
                <a:spcPct val="100000"/>
              </a:lnSpc>
              <a:spcBef>
                <a:spcPts val="1100"/>
              </a:spcBef>
              <a:spcAft>
                <a:spcPts val="0"/>
              </a:spcAft>
              <a:buNone/>
              <a:defRPr sz="2100"/>
            </a:lvl4pPr>
            <a:lvl5pPr lvl="4" rtl="0" algn="ctr">
              <a:lnSpc>
                <a:spcPct val="100000"/>
              </a:lnSpc>
              <a:spcBef>
                <a:spcPts val="1100"/>
              </a:spcBef>
              <a:spcAft>
                <a:spcPts val="0"/>
              </a:spcAft>
              <a:buNone/>
              <a:defRPr sz="2100"/>
            </a:lvl5pPr>
            <a:lvl6pPr lvl="5" rtl="0" algn="ctr">
              <a:lnSpc>
                <a:spcPct val="100000"/>
              </a:lnSpc>
              <a:spcBef>
                <a:spcPts val="1100"/>
              </a:spcBef>
              <a:spcAft>
                <a:spcPts val="0"/>
              </a:spcAft>
              <a:buNone/>
              <a:defRPr sz="2100"/>
            </a:lvl6pPr>
            <a:lvl7pPr lvl="6" rtl="0" algn="ctr">
              <a:lnSpc>
                <a:spcPct val="100000"/>
              </a:lnSpc>
              <a:spcBef>
                <a:spcPts val="1100"/>
              </a:spcBef>
              <a:spcAft>
                <a:spcPts val="0"/>
              </a:spcAft>
              <a:buNone/>
              <a:defRPr sz="2100"/>
            </a:lvl7pPr>
            <a:lvl8pPr lvl="7" rtl="0" algn="ctr">
              <a:lnSpc>
                <a:spcPct val="100000"/>
              </a:lnSpc>
              <a:spcBef>
                <a:spcPts val="1100"/>
              </a:spcBef>
              <a:spcAft>
                <a:spcPts val="0"/>
              </a:spcAft>
              <a:buNone/>
              <a:defRPr sz="2100"/>
            </a:lvl8pPr>
            <a:lvl9pPr lvl="8" rtl="0" algn="ctr">
              <a:lnSpc>
                <a:spcPct val="100000"/>
              </a:lnSpc>
              <a:spcBef>
                <a:spcPts val="1100"/>
              </a:spcBef>
              <a:spcAft>
                <a:spcPts val="1100"/>
              </a:spcAft>
              <a:buNone/>
              <a:defRPr sz="2100"/>
            </a:lvl9pPr>
          </a:lstStyle>
          <a:p/>
        </p:txBody>
      </p:sp>
      <p:sp>
        <p:nvSpPr>
          <p:cNvPr id="2419" name="Google Shape;2419;p59"/>
          <p:cNvSpPr/>
          <p:nvPr/>
        </p:nvSpPr>
        <p:spPr>
          <a:xfrm flipH="1">
            <a:off x="9631709" y="0"/>
            <a:ext cx="2560289" cy="92075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0" name="Google Shape;2420;p59"/>
          <p:cNvSpPr/>
          <p:nvPr/>
        </p:nvSpPr>
        <p:spPr>
          <a:xfrm>
            <a:off x="11498094" y="787867"/>
            <a:ext cx="204300" cy="204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2421" name="Shape 2421"/>
        <p:cNvGrpSpPr/>
        <p:nvPr/>
      </p:nvGrpSpPr>
      <p:grpSpPr>
        <a:xfrm>
          <a:off x="0" y="0"/>
          <a:ext cx="0" cy="0"/>
          <a:chOff x="0" y="0"/>
          <a:chExt cx="0" cy="0"/>
        </a:xfrm>
      </p:grpSpPr>
      <p:grpSp>
        <p:nvGrpSpPr>
          <p:cNvPr id="2422" name="Google Shape;2422;p60"/>
          <p:cNvGrpSpPr/>
          <p:nvPr/>
        </p:nvGrpSpPr>
        <p:grpSpPr>
          <a:xfrm>
            <a:off x="-52" y="0"/>
            <a:ext cx="12191638" cy="6857829"/>
            <a:chOff x="-19200" y="0"/>
            <a:chExt cx="9163200" cy="5143500"/>
          </a:xfrm>
        </p:grpSpPr>
        <p:cxnSp>
          <p:nvCxnSpPr>
            <p:cNvPr id="2423" name="Google Shape;2423;p60"/>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4" name="Google Shape;2424;p60"/>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5" name="Google Shape;2425;p60"/>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6" name="Google Shape;2426;p60"/>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7" name="Google Shape;2427;p60"/>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8" name="Google Shape;2428;p60"/>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29" name="Google Shape;2429;p60"/>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0" name="Google Shape;2430;p60"/>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1" name="Google Shape;2431;p60"/>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2" name="Google Shape;2432;p60"/>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3" name="Google Shape;2433;p60"/>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4" name="Google Shape;2434;p60"/>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5" name="Google Shape;2435;p60"/>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6" name="Google Shape;2436;p60"/>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7" name="Google Shape;2437;p60"/>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8" name="Google Shape;2438;p60"/>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39" name="Google Shape;2439;p60"/>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40" name="Google Shape;2440;p60"/>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41" name="Google Shape;2441;p60"/>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2" name="Google Shape;2442;p60"/>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3" name="Google Shape;2443;p60"/>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4" name="Google Shape;2444;p60"/>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5" name="Google Shape;2445;p60"/>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6" name="Google Shape;2446;p60"/>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7" name="Google Shape;2447;p60"/>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8" name="Google Shape;2448;p60"/>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49" name="Google Shape;2449;p60"/>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50" name="Google Shape;2450;p60"/>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451" name="Google Shape;2451;p60"/>
          <p:cNvSpPr/>
          <p:nvPr/>
        </p:nvSpPr>
        <p:spPr>
          <a:xfrm rot="-5400000">
            <a:off x="11232596" y="3841335"/>
            <a:ext cx="1279304" cy="639495"/>
          </a:xfrm>
          <a:custGeom>
            <a:rect b="b" l="l" r="r" t="t"/>
            <a:pathLst>
              <a:path extrusionOk="0" fill="none" h="22468" w="44947">
                <a:moveTo>
                  <a:pt x="1" y="22468"/>
                </a:moveTo>
                <a:cubicBezTo>
                  <a:pt x="1" y="10061"/>
                  <a:pt x="10062" y="1"/>
                  <a:pt x="22480" y="1"/>
                </a:cubicBezTo>
                <a:cubicBezTo>
                  <a:pt x="34886" y="1"/>
                  <a:pt x="44947" y="10061"/>
                  <a:pt x="44947" y="22468"/>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2" name="Google Shape;2452;p60"/>
          <p:cNvSpPr/>
          <p:nvPr/>
        </p:nvSpPr>
        <p:spPr>
          <a:xfrm flipH="1" rot="10800000">
            <a:off x="-11" y="5414545"/>
            <a:ext cx="3976060" cy="144346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3" name="Google Shape;2453;p60"/>
          <p:cNvSpPr/>
          <p:nvPr/>
        </p:nvSpPr>
        <p:spPr>
          <a:xfrm>
            <a:off x="189639" y="5319461"/>
            <a:ext cx="204300" cy="2043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4" name="Google Shape;2454;p60"/>
          <p:cNvSpPr txBox="1"/>
          <p:nvPr>
            <p:ph idx="1" type="subTitle"/>
          </p:nvPr>
        </p:nvSpPr>
        <p:spPr>
          <a:xfrm>
            <a:off x="2327867" y="1558950"/>
            <a:ext cx="32559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55" name="Google Shape;2455;p60"/>
          <p:cNvSpPr txBox="1"/>
          <p:nvPr>
            <p:ph idx="2" type="subTitle"/>
          </p:nvPr>
        </p:nvSpPr>
        <p:spPr>
          <a:xfrm>
            <a:off x="2327867" y="2071733"/>
            <a:ext cx="3255900" cy="1238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2456" name="Google Shape;2456;p60"/>
          <p:cNvSpPr txBox="1"/>
          <p:nvPr>
            <p:ph idx="3" type="subTitle"/>
          </p:nvPr>
        </p:nvSpPr>
        <p:spPr>
          <a:xfrm>
            <a:off x="7704400" y="1558950"/>
            <a:ext cx="32553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57" name="Google Shape;2457;p60"/>
          <p:cNvSpPr txBox="1"/>
          <p:nvPr>
            <p:ph idx="4" type="subTitle"/>
          </p:nvPr>
        </p:nvSpPr>
        <p:spPr>
          <a:xfrm>
            <a:off x="7704400" y="2066533"/>
            <a:ext cx="3255300" cy="1243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2458" name="Google Shape;2458;p60"/>
          <p:cNvSpPr txBox="1"/>
          <p:nvPr>
            <p:ph idx="5" type="subTitle"/>
          </p:nvPr>
        </p:nvSpPr>
        <p:spPr>
          <a:xfrm>
            <a:off x="2327867" y="4013328"/>
            <a:ext cx="32553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59" name="Google Shape;2459;p60"/>
          <p:cNvSpPr txBox="1"/>
          <p:nvPr>
            <p:ph idx="6" type="subTitle"/>
          </p:nvPr>
        </p:nvSpPr>
        <p:spPr>
          <a:xfrm>
            <a:off x="2327867" y="4530434"/>
            <a:ext cx="3255300" cy="1243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2460" name="Google Shape;2460;p60"/>
          <p:cNvSpPr txBox="1"/>
          <p:nvPr>
            <p:ph idx="7" type="subTitle"/>
          </p:nvPr>
        </p:nvSpPr>
        <p:spPr>
          <a:xfrm>
            <a:off x="7704400" y="4013328"/>
            <a:ext cx="3255300" cy="585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a:latin typeface="Open Sans ExtraBold"/>
                <a:ea typeface="Open Sans ExtraBold"/>
                <a:cs typeface="Open Sans ExtraBold"/>
                <a:sym typeface="Open Sans ExtraBold"/>
              </a:defRPr>
            </a:lvl1pPr>
            <a:lvl2pPr lvl="1" rtl="0">
              <a:lnSpc>
                <a:spcPct val="100000"/>
              </a:lnSpc>
              <a:spcBef>
                <a:spcPts val="1100"/>
              </a:spcBef>
              <a:spcAft>
                <a:spcPts val="0"/>
              </a:spcAft>
              <a:buNone/>
              <a:defRPr>
                <a:latin typeface="Open Sans ExtraBold"/>
                <a:ea typeface="Open Sans ExtraBold"/>
                <a:cs typeface="Open Sans ExtraBold"/>
                <a:sym typeface="Open Sans ExtraBold"/>
              </a:defRPr>
            </a:lvl2pPr>
            <a:lvl3pPr lvl="2" rtl="0">
              <a:lnSpc>
                <a:spcPct val="100000"/>
              </a:lnSpc>
              <a:spcBef>
                <a:spcPts val="1100"/>
              </a:spcBef>
              <a:spcAft>
                <a:spcPts val="0"/>
              </a:spcAft>
              <a:buNone/>
              <a:defRPr>
                <a:latin typeface="Open Sans ExtraBold"/>
                <a:ea typeface="Open Sans ExtraBold"/>
                <a:cs typeface="Open Sans ExtraBold"/>
                <a:sym typeface="Open Sans ExtraBold"/>
              </a:defRPr>
            </a:lvl3pPr>
            <a:lvl4pPr lvl="3" rtl="0">
              <a:lnSpc>
                <a:spcPct val="100000"/>
              </a:lnSpc>
              <a:spcBef>
                <a:spcPts val="1100"/>
              </a:spcBef>
              <a:spcAft>
                <a:spcPts val="0"/>
              </a:spcAft>
              <a:buNone/>
              <a:defRPr>
                <a:latin typeface="Open Sans ExtraBold"/>
                <a:ea typeface="Open Sans ExtraBold"/>
                <a:cs typeface="Open Sans ExtraBold"/>
                <a:sym typeface="Open Sans ExtraBold"/>
              </a:defRPr>
            </a:lvl4pPr>
            <a:lvl5pPr lvl="4" rtl="0">
              <a:lnSpc>
                <a:spcPct val="100000"/>
              </a:lnSpc>
              <a:spcBef>
                <a:spcPts val="1100"/>
              </a:spcBef>
              <a:spcAft>
                <a:spcPts val="0"/>
              </a:spcAft>
              <a:buNone/>
              <a:defRPr>
                <a:latin typeface="Open Sans ExtraBold"/>
                <a:ea typeface="Open Sans ExtraBold"/>
                <a:cs typeface="Open Sans ExtraBold"/>
                <a:sym typeface="Open Sans ExtraBold"/>
              </a:defRPr>
            </a:lvl5pPr>
            <a:lvl6pPr lvl="5" rtl="0">
              <a:lnSpc>
                <a:spcPct val="100000"/>
              </a:lnSpc>
              <a:spcBef>
                <a:spcPts val="1100"/>
              </a:spcBef>
              <a:spcAft>
                <a:spcPts val="0"/>
              </a:spcAft>
              <a:buNone/>
              <a:defRPr>
                <a:latin typeface="Open Sans ExtraBold"/>
                <a:ea typeface="Open Sans ExtraBold"/>
                <a:cs typeface="Open Sans ExtraBold"/>
                <a:sym typeface="Open Sans ExtraBold"/>
              </a:defRPr>
            </a:lvl6pPr>
            <a:lvl7pPr lvl="6" rtl="0">
              <a:lnSpc>
                <a:spcPct val="100000"/>
              </a:lnSpc>
              <a:spcBef>
                <a:spcPts val="1100"/>
              </a:spcBef>
              <a:spcAft>
                <a:spcPts val="0"/>
              </a:spcAft>
              <a:buNone/>
              <a:defRPr>
                <a:latin typeface="Open Sans ExtraBold"/>
                <a:ea typeface="Open Sans ExtraBold"/>
                <a:cs typeface="Open Sans ExtraBold"/>
                <a:sym typeface="Open Sans ExtraBold"/>
              </a:defRPr>
            </a:lvl7pPr>
            <a:lvl8pPr lvl="7" rtl="0">
              <a:lnSpc>
                <a:spcPct val="100000"/>
              </a:lnSpc>
              <a:spcBef>
                <a:spcPts val="1100"/>
              </a:spcBef>
              <a:spcAft>
                <a:spcPts val="0"/>
              </a:spcAft>
              <a:buNone/>
              <a:defRPr>
                <a:latin typeface="Open Sans ExtraBold"/>
                <a:ea typeface="Open Sans ExtraBold"/>
                <a:cs typeface="Open Sans ExtraBold"/>
                <a:sym typeface="Open Sans ExtraBold"/>
              </a:defRPr>
            </a:lvl8pPr>
            <a:lvl9pPr lvl="8" rtl="0">
              <a:lnSpc>
                <a:spcPct val="100000"/>
              </a:lnSpc>
              <a:spcBef>
                <a:spcPts val="1100"/>
              </a:spcBef>
              <a:spcAft>
                <a:spcPts val="1100"/>
              </a:spcAft>
              <a:buNone/>
              <a:defRPr>
                <a:latin typeface="Open Sans ExtraBold"/>
                <a:ea typeface="Open Sans ExtraBold"/>
                <a:cs typeface="Open Sans ExtraBold"/>
                <a:sym typeface="Open Sans ExtraBold"/>
              </a:defRPr>
            </a:lvl9pPr>
          </a:lstStyle>
          <a:p/>
        </p:txBody>
      </p:sp>
      <p:sp>
        <p:nvSpPr>
          <p:cNvPr id="2461" name="Google Shape;2461;p60"/>
          <p:cNvSpPr txBox="1"/>
          <p:nvPr>
            <p:ph idx="8" type="subTitle"/>
          </p:nvPr>
        </p:nvSpPr>
        <p:spPr>
          <a:xfrm>
            <a:off x="7704400" y="4530434"/>
            <a:ext cx="3255300" cy="1243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lvl1pPr>
            <a:lvl2pPr lvl="1" rtl="0">
              <a:lnSpc>
                <a:spcPct val="100000"/>
              </a:lnSpc>
              <a:spcBef>
                <a:spcPts val="1100"/>
              </a:spcBef>
              <a:spcAft>
                <a:spcPts val="0"/>
              </a:spcAft>
              <a:buNone/>
              <a:defRPr sz="2100"/>
            </a:lvl2pPr>
            <a:lvl3pPr lvl="2" rtl="0">
              <a:lnSpc>
                <a:spcPct val="100000"/>
              </a:lnSpc>
              <a:spcBef>
                <a:spcPts val="1100"/>
              </a:spcBef>
              <a:spcAft>
                <a:spcPts val="0"/>
              </a:spcAft>
              <a:buNone/>
              <a:defRPr sz="2100"/>
            </a:lvl3pPr>
            <a:lvl4pPr lvl="3" rtl="0">
              <a:lnSpc>
                <a:spcPct val="100000"/>
              </a:lnSpc>
              <a:spcBef>
                <a:spcPts val="1100"/>
              </a:spcBef>
              <a:spcAft>
                <a:spcPts val="0"/>
              </a:spcAft>
              <a:buNone/>
              <a:defRPr sz="2100"/>
            </a:lvl4pPr>
            <a:lvl5pPr lvl="4" rtl="0">
              <a:lnSpc>
                <a:spcPct val="100000"/>
              </a:lnSpc>
              <a:spcBef>
                <a:spcPts val="1100"/>
              </a:spcBef>
              <a:spcAft>
                <a:spcPts val="0"/>
              </a:spcAft>
              <a:buNone/>
              <a:defRPr sz="2100"/>
            </a:lvl5pPr>
            <a:lvl6pPr lvl="5" rtl="0">
              <a:lnSpc>
                <a:spcPct val="100000"/>
              </a:lnSpc>
              <a:spcBef>
                <a:spcPts val="1100"/>
              </a:spcBef>
              <a:spcAft>
                <a:spcPts val="0"/>
              </a:spcAft>
              <a:buNone/>
              <a:defRPr sz="2100"/>
            </a:lvl6pPr>
            <a:lvl7pPr lvl="6" rtl="0">
              <a:lnSpc>
                <a:spcPct val="100000"/>
              </a:lnSpc>
              <a:spcBef>
                <a:spcPts val="1100"/>
              </a:spcBef>
              <a:spcAft>
                <a:spcPts val="0"/>
              </a:spcAft>
              <a:buNone/>
              <a:defRPr sz="2100"/>
            </a:lvl7pPr>
            <a:lvl8pPr lvl="7" rtl="0">
              <a:lnSpc>
                <a:spcPct val="100000"/>
              </a:lnSpc>
              <a:spcBef>
                <a:spcPts val="1100"/>
              </a:spcBef>
              <a:spcAft>
                <a:spcPts val="0"/>
              </a:spcAft>
              <a:buNone/>
              <a:defRPr sz="2100"/>
            </a:lvl8pPr>
            <a:lvl9pPr lvl="8" rtl="0">
              <a:lnSpc>
                <a:spcPct val="100000"/>
              </a:lnSpc>
              <a:spcBef>
                <a:spcPts val="1100"/>
              </a:spcBef>
              <a:spcAft>
                <a:spcPts val="1100"/>
              </a:spcAft>
              <a:buNone/>
              <a:defRPr sz="2100"/>
            </a:lvl9pPr>
          </a:lstStyle>
          <a:p/>
        </p:txBody>
      </p:sp>
      <p:sp>
        <p:nvSpPr>
          <p:cNvPr id="2462" name="Google Shape;2462;p60"/>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2463" name="Shape 2463"/>
        <p:cNvGrpSpPr/>
        <p:nvPr/>
      </p:nvGrpSpPr>
      <p:grpSpPr>
        <a:xfrm>
          <a:off x="0" y="0"/>
          <a:ext cx="0" cy="0"/>
          <a:chOff x="0" y="0"/>
          <a:chExt cx="0" cy="0"/>
        </a:xfrm>
      </p:grpSpPr>
      <p:grpSp>
        <p:nvGrpSpPr>
          <p:cNvPr id="2464" name="Google Shape;2464;p61"/>
          <p:cNvGrpSpPr/>
          <p:nvPr/>
        </p:nvGrpSpPr>
        <p:grpSpPr>
          <a:xfrm>
            <a:off x="-52" y="0"/>
            <a:ext cx="12191638" cy="6857829"/>
            <a:chOff x="-19200" y="0"/>
            <a:chExt cx="9163200" cy="5143500"/>
          </a:xfrm>
        </p:grpSpPr>
        <p:cxnSp>
          <p:nvCxnSpPr>
            <p:cNvPr id="2465" name="Google Shape;2465;p61"/>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66" name="Google Shape;2466;p61"/>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67" name="Google Shape;2467;p61"/>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68" name="Google Shape;2468;p61"/>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69" name="Google Shape;2469;p61"/>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0" name="Google Shape;2470;p61"/>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1" name="Google Shape;2471;p61"/>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2" name="Google Shape;2472;p61"/>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3" name="Google Shape;2473;p61"/>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4" name="Google Shape;2474;p61"/>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5" name="Google Shape;2475;p61"/>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6" name="Google Shape;2476;p61"/>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7" name="Google Shape;2477;p61"/>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8" name="Google Shape;2478;p61"/>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79" name="Google Shape;2479;p61"/>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80" name="Google Shape;2480;p61"/>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81" name="Google Shape;2481;p61"/>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82" name="Google Shape;2482;p61"/>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483" name="Google Shape;2483;p61"/>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84" name="Google Shape;2484;p61"/>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85" name="Google Shape;2485;p61"/>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86" name="Google Shape;2486;p61"/>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87" name="Google Shape;2487;p61"/>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88" name="Google Shape;2488;p61"/>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89" name="Google Shape;2489;p61"/>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90" name="Google Shape;2490;p61"/>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91" name="Google Shape;2491;p61"/>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492" name="Google Shape;2492;p61"/>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493" name="Google Shape;2493;p61"/>
          <p:cNvSpPr/>
          <p:nvPr/>
        </p:nvSpPr>
        <p:spPr>
          <a:xfrm flipH="1">
            <a:off x="626903" y="4733"/>
            <a:ext cx="5708797" cy="205016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4" name="Google Shape;2494;p61"/>
          <p:cNvSpPr/>
          <p:nvPr/>
        </p:nvSpPr>
        <p:spPr>
          <a:xfrm rot="10800000">
            <a:off x="7800046" y="2054860"/>
            <a:ext cx="3845754" cy="2050207"/>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5" name="Google Shape;2495;p61"/>
          <p:cNvSpPr/>
          <p:nvPr/>
        </p:nvSpPr>
        <p:spPr>
          <a:xfrm>
            <a:off x="-74600" y="4688733"/>
            <a:ext cx="12341100" cy="22473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496" name="Google Shape;2496;p61"/>
          <p:cNvGrpSpPr/>
          <p:nvPr/>
        </p:nvGrpSpPr>
        <p:grpSpPr>
          <a:xfrm>
            <a:off x="1489312" y="3647742"/>
            <a:ext cx="4083148" cy="2062282"/>
            <a:chOff x="1117012" y="2735875"/>
            <a:chExt cx="3062438" cy="1546750"/>
          </a:xfrm>
        </p:grpSpPr>
        <p:sp>
          <p:nvSpPr>
            <p:cNvPr id="2497" name="Google Shape;2497;p61"/>
            <p:cNvSpPr/>
            <p:nvPr/>
          </p:nvSpPr>
          <p:spPr>
            <a:xfrm>
              <a:off x="1194450" y="2845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98" name="Google Shape;2498;p61"/>
            <p:cNvSpPr/>
            <p:nvPr/>
          </p:nvSpPr>
          <p:spPr>
            <a:xfrm>
              <a:off x="1194450" y="2735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499" name="Google Shape;2499;p61"/>
            <p:cNvSpPr/>
            <p:nvPr/>
          </p:nvSpPr>
          <p:spPr>
            <a:xfrm rot="-5400000">
              <a:off x="911962" y="3210104"/>
              <a:ext cx="563100" cy="1530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00" name="Google Shape;2500;p61"/>
          <p:cNvGrpSpPr/>
          <p:nvPr/>
        </p:nvGrpSpPr>
        <p:grpSpPr>
          <a:xfrm>
            <a:off x="6518404" y="3647742"/>
            <a:ext cx="4465662" cy="2490917"/>
            <a:chOff x="4888925" y="2735875"/>
            <a:chExt cx="3349330" cy="1868235"/>
          </a:xfrm>
        </p:grpSpPr>
        <p:grpSp>
          <p:nvGrpSpPr>
            <p:cNvPr id="2501" name="Google Shape;2501;p61"/>
            <p:cNvGrpSpPr/>
            <p:nvPr/>
          </p:nvGrpSpPr>
          <p:grpSpPr>
            <a:xfrm>
              <a:off x="4888925" y="2735875"/>
              <a:ext cx="3058700" cy="1546750"/>
              <a:chOff x="4888925" y="2735875"/>
              <a:chExt cx="3058700" cy="1546750"/>
            </a:xfrm>
          </p:grpSpPr>
          <p:sp>
            <p:nvSpPr>
              <p:cNvPr id="2502" name="Google Shape;2502;p61"/>
              <p:cNvSpPr/>
              <p:nvPr/>
            </p:nvSpPr>
            <p:spPr>
              <a:xfrm>
                <a:off x="4962625" y="2845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503" name="Google Shape;2503;p61"/>
              <p:cNvSpPr/>
              <p:nvPr/>
            </p:nvSpPr>
            <p:spPr>
              <a:xfrm>
                <a:off x="4962625" y="2735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504" name="Google Shape;2504;p61"/>
              <p:cNvSpPr/>
              <p:nvPr/>
            </p:nvSpPr>
            <p:spPr>
              <a:xfrm rot="-5400000">
                <a:off x="4683875" y="3578629"/>
                <a:ext cx="563100" cy="153000"/>
              </a:xfrm>
              <a:prstGeom prst="roundRect">
                <a:avLst>
                  <a:gd fmla="val 16667" name="adj"/>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05" name="Google Shape;2505;p61"/>
            <p:cNvGrpSpPr/>
            <p:nvPr/>
          </p:nvGrpSpPr>
          <p:grpSpPr>
            <a:xfrm>
              <a:off x="7675195" y="3952738"/>
              <a:ext cx="563060" cy="651372"/>
              <a:chOff x="4212420" y="-38612"/>
              <a:chExt cx="563060" cy="651372"/>
            </a:xfrm>
          </p:grpSpPr>
          <p:sp>
            <p:nvSpPr>
              <p:cNvPr id="2506" name="Google Shape;2506;p61"/>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7" name="Google Shape;2507;p61"/>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8" name="Google Shape;2508;p61"/>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2509" name="Google Shape;2509;p61"/>
          <p:cNvGrpSpPr/>
          <p:nvPr/>
        </p:nvGrpSpPr>
        <p:grpSpPr>
          <a:xfrm>
            <a:off x="4103497" y="1147805"/>
            <a:ext cx="3979901" cy="2062282"/>
            <a:chOff x="3077700" y="860875"/>
            <a:chExt cx="2985000" cy="1546750"/>
          </a:xfrm>
        </p:grpSpPr>
        <p:sp>
          <p:nvSpPr>
            <p:cNvPr id="2510" name="Google Shape;2510;p61"/>
            <p:cNvSpPr/>
            <p:nvPr/>
          </p:nvSpPr>
          <p:spPr>
            <a:xfrm>
              <a:off x="3077700" y="970325"/>
              <a:ext cx="2985000" cy="14373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2511" name="Google Shape;2511;p61"/>
            <p:cNvSpPr/>
            <p:nvPr/>
          </p:nvSpPr>
          <p:spPr>
            <a:xfrm>
              <a:off x="3077700" y="860875"/>
              <a:ext cx="2985000" cy="14373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512" name="Google Shape;2512;p61"/>
          <p:cNvSpPr/>
          <p:nvPr/>
        </p:nvSpPr>
        <p:spPr>
          <a:xfrm rot="-5400000">
            <a:off x="7713983" y="1685856"/>
            <a:ext cx="750900" cy="204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3" name="Google Shape;2513;p61"/>
          <p:cNvSpPr/>
          <p:nvPr/>
        </p:nvSpPr>
        <p:spPr>
          <a:xfrm rot="-5400000">
            <a:off x="10762038" y="-19"/>
            <a:ext cx="1429981" cy="1429981"/>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4" name="Google Shape;2514;p61"/>
          <p:cNvSpPr/>
          <p:nvPr/>
        </p:nvSpPr>
        <p:spPr>
          <a:xfrm>
            <a:off x="11515966" y="2943783"/>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5" name="Google Shape;2515;p61"/>
          <p:cNvSpPr txBox="1"/>
          <p:nvPr>
            <p:ph hasCustomPrompt="1" type="title"/>
          </p:nvPr>
        </p:nvSpPr>
        <p:spPr>
          <a:xfrm>
            <a:off x="6773417" y="3875383"/>
            <a:ext cx="3672300" cy="5976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700"/>
              <a:buNone/>
              <a:defRPr sz="3700">
                <a:solidFill>
                  <a:schemeClr val="lt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2516" name="Google Shape;2516;p61"/>
          <p:cNvSpPr txBox="1"/>
          <p:nvPr>
            <p:ph idx="1" type="subTitle"/>
          </p:nvPr>
        </p:nvSpPr>
        <p:spPr>
          <a:xfrm>
            <a:off x="6773417" y="4410290"/>
            <a:ext cx="3666900" cy="926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17" name="Google Shape;2517;p61"/>
          <p:cNvSpPr txBox="1"/>
          <p:nvPr>
            <p:ph hasCustomPrompt="1" idx="2" type="title"/>
          </p:nvPr>
        </p:nvSpPr>
        <p:spPr>
          <a:xfrm>
            <a:off x="4254300" y="1375367"/>
            <a:ext cx="3683700" cy="5976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700"/>
              <a:buNone/>
              <a:defRPr sz="3700">
                <a:solidFill>
                  <a:schemeClr val="lt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2518" name="Google Shape;2518;p61"/>
          <p:cNvSpPr txBox="1"/>
          <p:nvPr>
            <p:ph idx="3" type="subTitle"/>
          </p:nvPr>
        </p:nvSpPr>
        <p:spPr>
          <a:xfrm>
            <a:off x="4254300" y="1910271"/>
            <a:ext cx="3678000" cy="926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19" name="Google Shape;2519;p61"/>
          <p:cNvSpPr txBox="1"/>
          <p:nvPr>
            <p:ph hasCustomPrompt="1" idx="4" type="title"/>
          </p:nvPr>
        </p:nvSpPr>
        <p:spPr>
          <a:xfrm>
            <a:off x="1746383" y="3875383"/>
            <a:ext cx="3678000" cy="597600"/>
          </a:xfrm>
          <a:prstGeom prst="rect">
            <a:avLst/>
          </a:prstGeom>
          <a:noFill/>
        </p:spPr>
        <p:txBody>
          <a:bodyPr anchorCtr="0" anchor="ctr" bIns="121900" lIns="121900" spcFirstLastPara="1" rIns="121900" wrap="square" tIns="121900">
            <a:noAutofit/>
          </a:bodyPr>
          <a:lstStyle>
            <a:lvl1pPr lvl="0" rtl="0" algn="ctr">
              <a:spcBef>
                <a:spcPts val="0"/>
              </a:spcBef>
              <a:spcAft>
                <a:spcPts val="0"/>
              </a:spcAft>
              <a:buSzPts val="3700"/>
              <a:buNone/>
              <a:defRPr sz="3700">
                <a:solidFill>
                  <a:schemeClr val="lt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2520" name="Google Shape;2520;p61"/>
          <p:cNvSpPr txBox="1"/>
          <p:nvPr>
            <p:ph idx="5" type="subTitle"/>
          </p:nvPr>
        </p:nvSpPr>
        <p:spPr>
          <a:xfrm>
            <a:off x="1746383" y="4410290"/>
            <a:ext cx="3672300" cy="9264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21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2521" name="Google Shape;2521;p61"/>
          <p:cNvGrpSpPr/>
          <p:nvPr/>
        </p:nvGrpSpPr>
        <p:grpSpPr>
          <a:xfrm>
            <a:off x="7660581" y="-817355"/>
            <a:ext cx="1374838" cy="1381558"/>
            <a:chOff x="-546937" y="-581525"/>
            <a:chExt cx="1507993" cy="1515365"/>
          </a:xfrm>
        </p:grpSpPr>
        <p:sp>
          <p:nvSpPr>
            <p:cNvPr id="2522" name="Google Shape;2522;p61"/>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3" name="Google Shape;2523;p61"/>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2524" name="Google Shape;2524;p61"/>
          <p:cNvGrpSpPr/>
          <p:nvPr/>
        </p:nvGrpSpPr>
        <p:grpSpPr>
          <a:xfrm>
            <a:off x="9035481" y="204011"/>
            <a:ext cx="1374838" cy="1381558"/>
            <a:chOff x="-546937" y="-581525"/>
            <a:chExt cx="1507993" cy="1515365"/>
          </a:xfrm>
        </p:grpSpPr>
        <p:sp>
          <p:nvSpPr>
            <p:cNvPr id="2525" name="Google Shape;2525;p61"/>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6" name="Google Shape;2526;p61"/>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5" name="Shape 265"/>
        <p:cNvGrpSpPr/>
        <p:nvPr/>
      </p:nvGrpSpPr>
      <p:grpSpPr>
        <a:xfrm>
          <a:off x="0" y="0"/>
          <a:ext cx="0" cy="0"/>
          <a:chOff x="0" y="0"/>
          <a:chExt cx="0" cy="0"/>
        </a:xfrm>
      </p:grpSpPr>
      <p:grpSp>
        <p:nvGrpSpPr>
          <p:cNvPr id="266" name="Google Shape;266;p7"/>
          <p:cNvGrpSpPr/>
          <p:nvPr/>
        </p:nvGrpSpPr>
        <p:grpSpPr>
          <a:xfrm>
            <a:off x="-52" y="0"/>
            <a:ext cx="12191638" cy="6857829"/>
            <a:chOff x="-19200" y="0"/>
            <a:chExt cx="9163200" cy="5143500"/>
          </a:xfrm>
        </p:grpSpPr>
        <p:cxnSp>
          <p:nvCxnSpPr>
            <p:cNvPr id="267" name="Google Shape;267;p7"/>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7"/>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9" name="Google Shape;269;p7"/>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7"/>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7"/>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7"/>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7"/>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7"/>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7"/>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7"/>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7"/>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7"/>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7"/>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7"/>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7"/>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7"/>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3" name="Google Shape;283;p7"/>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7"/>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7"/>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7"/>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7"/>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88" name="Google Shape;288;p7"/>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89" name="Google Shape;289;p7"/>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7"/>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7"/>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7"/>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7"/>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7"/>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cxnSp>
        <p:nvCxnSpPr>
          <p:cNvPr id="295" name="Google Shape;295;p7"/>
          <p:cNvCxnSpPr/>
          <p:nvPr/>
        </p:nvCxnSpPr>
        <p:spPr>
          <a:xfrm>
            <a:off x="1254867" y="2645933"/>
            <a:ext cx="0" cy="3103200"/>
          </a:xfrm>
          <a:prstGeom prst="straightConnector1">
            <a:avLst/>
          </a:prstGeom>
          <a:noFill/>
          <a:ln cap="flat" cmpd="sng" w="19050">
            <a:solidFill>
              <a:schemeClr val="dk1"/>
            </a:solidFill>
            <a:prstDash val="dash"/>
            <a:round/>
            <a:headEnd len="med" w="med" type="none"/>
            <a:tailEnd len="med" w="med" type="none"/>
          </a:ln>
        </p:spPr>
      </p:cxnSp>
      <p:sp>
        <p:nvSpPr>
          <p:cNvPr id="296" name="Google Shape;296;p7"/>
          <p:cNvSpPr/>
          <p:nvPr/>
        </p:nvSpPr>
        <p:spPr>
          <a:xfrm>
            <a:off x="1152672" y="5710133"/>
            <a:ext cx="204300" cy="20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7" name="Google Shape;297;p7"/>
          <p:cNvGrpSpPr/>
          <p:nvPr/>
        </p:nvGrpSpPr>
        <p:grpSpPr>
          <a:xfrm>
            <a:off x="789665" y="954546"/>
            <a:ext cx="3976888" cy="1765127"/>
            <a:chOff x="713400" y="701325"/>
            <a:chExt cx="3853200" cy="1323878"/>
          </a:xfrm>
        </p:grpSpPr>
        <p:sp>
          <p:nvSpPr>
            <p:cNvPr id="298" name="Google Shape;298;p7"/>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9" name="Google Shape;299;p7"/>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0" name="Google Shape;300;p7"/>
          <p:cNvSpPr txBox="1"/>
          <p:nvPr>
            <p:ph type="title"/>
          </p:nvPr>
        </p:nvSpPr>
        <p:spPr>
          <a:xfrm>
            <a:off x="1009567" y="1137500"/>
            <a:ext cx="3542700" cy="11940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2800"/>
              <a:buNone/>
              <a:defRPr sz="2800">
                <a:solidFill>
                  <a:schemeClr val="lt1"/>
                </a:solidFill>
              </a:defRPr>
            </a:lvl1pPr>
            <a:lvl2pPr lvl="1">
              <a:spcBef>
                <a:spcPts val="0"/>
              </a:spcBef>
              <a:spcAft>
                <a:spcPts val="0"/>
              </a:spcAft>
              <a:buSzPts val="2800"/>
              <a:buNone/>
              <a:defRPr sz="2800"/>
            </a:lvl2pPr>
            <a:lvl3pPr lvl="2">
              <a:spcBef>
                <a:spcPts val="0"/>
              </a:spcBef>
              <a:spcAft>
                <a:spcPts val="0"/>
              </a:spcAft>
              <a:buSzPts val="2800"/>
              <a:buNone/>
              <a:defRPr sz="2800"/>
            </a:lvl3pPr>
            <a:lvl4pPr lvl="3">
              <a:spcBef>
                <a:spcPts val="0"/>
              </a:spcBef>
              <a:spcAft>
                <a:spcPts val="0"/>
              </a:spcAft>
              <a:buSzPts val="2800"/>
              <a:buNone/>
              <a:defRPr sz="2800"/>
            </a:lvl4pPr>
            <a:lvl5pPr lvl="4">
              <a:spcBef>
                <a:spcPts val="0"/>
              </a:spcBef>
              <a:spcAft>
                <a:spcPts val="0"/>
              </a:spcAft>
              <a:buSzPts val="2800"/>
              <a:buNone/>
              <a:defRPr sz="2800"/>
            </a:lvl5pPr>
            <a:lvl6pPr lvl="5">
              <a:spcBef>
                <a:spcPts val="0"/>
              </a:spcBef>
              <a:spcAft>
                <a:spcPts val="0"/>
              </a:spcAft>
              <a:buSzPts val="2800"/>
              <a:buNone/>
              <a:defRPr sz="2800"/>
            </a:lvl6pPr>
            <a:lvl7pPr lvl="6">
              <a:spcBef>
                <a:spcPts val="0"/>
              </a:spcBef>
              <a:spcAft>
                <a:spcPts val="0"/>
              </a:spcAft>
              <a:buSzPts val="2800"/>
              <a:buNone/>
              <a:defRPr sz="2800"/>
            </a:lvl7pPr>
            <a:lvl8pPr lvl="7">
              <a:spcBef>
                <a:spcPts val="0"/>
              </a:spcBef>
              <a:spcAft>
                <a:spcPts val="0"/>
              </a:spcAft>
              <a:buSzPts val="2800"/>
              <a:buNone/>
              <a:defRPr sz="2800"/>
            </a:lvl8pPr>
            <a:lvl9pPr lvl="8">
              <a:spcBef>
                <a:spcPts val="0"/>
              </a:spcBef>
              <a:spcAft>
                <a:spcPts val="0"/>
              </a:spcAft>
              <a:buSzPts val="2800"/>
              <a:buNone/>
              <a:defRPr sz="2800"/>
            </a:lvl9pPr>
          </a:lstStyle>
          <a:p/>
        </p:txBody>
      </p:sp>
      <p:sp>
        <p:nvSpPr>
          <p:cNvPr id="301" name="Google Shape;301;p7"/>
          <p:cNvSpPr txBox="1"/>
          <p:nvPr>
            <p:ph idx="1" type="body"/>
          </p:nvPr>
        </p:nvSpPr>
        <p:spPr>
          <a:xfrm>
            <a:off x="1904533" y="3116733"/>
            <a:ext cx="4253100" cy="2175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2527" name="Shape 2527"/>
        <p:cNvGrpSpPr/>
        <p:nvPr/>
      </p:nvGrpSpPr>
      <p:grpSpPr>
        <a:xfrm>
          <a:off x="0" y="0"/>
          <a:ext cx="0" cy="0"/>
          <a:chOff x="0" y="0"/>
          <a:chExt cx="0" cy="0"/>
        </a:xfrm>
      </p:grpSpPr>
      <p:sp>
        <p:nvSpPr>
          <p:cNvPr id="2528" name="Google Shape;2528;p62"/>
          <p:cNvSpPr/>
          <p:nvPr/>
        </p:nvSpPr>
        <p:spPr>
          <a:xfrm>
            <a:off x="10566352" y="5232352"/>
            <a:ext cx="1625672" cy="16256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9" name="Google Shape;2529;p62"/>
          <p:cNvSpPr/>
          <p:nvPr/>
        </p:nvSpPr>
        <p:spPr>
          <a:xfrm>
            <a:off x="0" y="0"/>
            <a:ext cx="9922351" cy="3453291"/>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30" name="Google Shape;2530;p62"/>
          <p:cNvGrpSpPr/>
          <p:nvPr/>
        </p:nvGrpSpPr>
        <p:grpSpPr>
          <a:xfrm>
            <a:off x="-52" y="0"/>
            <a:ext cx="12191638" cy="6857829"/>
            <a:chOff x="-19200" y="0"/>
            <a:chExt cx="9163200" cy="5143500"/>
          </a:xfrm>
        </p:grpSpPr>
        <p:cxnSp>
          <p:nvCxnSpPr>
            <p:cNvPr id="2531" name="Google Shape;2531;p62"/>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2" name="Google Shape;2532;p62"/>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3" name="Google Shape;2533;p62"/>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4" name="Google Shape;2534;p62"/>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5" name="Google Shape;2535;p62"/>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6" name="Google Shape;2536;p62"/>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7" name="Google Shape;2537;p62"/>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8" name="Google Shape;2538;p62"/>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39" name="Google Shape;2539;p62"/>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0" name="Google Shape;2540;p62"/>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1" name="Google Shape;2541;p62"/>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2" name="Google Shape;2542;p62"/>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3" name="Google Shape;2543;p62"/>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4" name="Google Shape;2544;p62"/>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5" name="Google Shape;2545;p62"/>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6" name="Google Shape;2546;p62"/>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7" name="Google Shape;2547;p62"/>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8" name="Google Shape;2548;p62"/>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49" name="Google Shape;2549;p62"/>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0" name="Google Shape;2550;p62"/>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1" name="Google Shape;2551;p62"/>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2" name="Google Shape;2552;p62"/>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3" name="Google Shape;2553;p62"/>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4" name="Google Shape;2554;p62"/>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5" name="Google Shape;2555;p62"/>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6" name="Google Shape;2556;p62"/>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7" name="Google Shape;2557;p62"/>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558" name="Google Shape;2558;p62"/>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559" name="Google Shape;2559;p62"/>
          <p:cNvSpPr/>
          <p:nvPr/>
        </p:nvSpPr>
        <p:spPr>
          <a:xfrm>
            <a:off x="800900" y="2247800"/>
            <a:ext cx="11018400" cy="4212000"/>
          </a:xfrm>
          <a:prstGeom prst="roundRect">
            <a:avLst>
              <a:gd fmla="val 2377" name="adj"/>
            </a:avLst>
          </a:pr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0" name="Google Shape;2560;p62"/>
          <p:cNvSpPr/>
          <p:nvPr/>
        </p:nvSpPr>
        <p:spPr>
          <a:xfrm>
            <a:off x="586900" y="2033800"/>
            <a:ext cx="11018400" cy="4212000"/>
          </a:xfrm>
          <a:prstGeom prst="roundRect">
            <a:avLst>
              <a:gd fmla="val 2377" name="adj"/>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1" name="Google Shape;2561;p62"/>
          <p:cNvSpPr/>
          <p:nvPr/>
        </p:nvSpPr>
        <p:spPr>
          <a:xfrm>
            <a:off x="1456300" y="1921956"/>
            <a:ext cx="750900" cy="2040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2" name="Google Shape;2562;p62"/>
          <p:cNvSpPr/>
          <p:nvPr/>
        </p:nvSpPr>
        <p:spPr>
          <a:xfrm>
            <a:off x="7699200" y="6137456"/>
            <a:ext cx="750900" cy="2040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63" name="Google Shape;2563;p62"/>
          <p:cNvGrpSpPr/>
          <p:nvPr/>
        </p:nvGrpSpPr>
        <p:grpSpPr>
          <a:xfrm>
            <a:off x="9542786" y="241119"/>
            <a:ext cx="750728" cy="868474"/>
            <a:chOff x="4212420" y="-38612"/>
            <a:chExt cx="563060" cy="651372"/>
          </a:xfrm>
        </p:grpSpPr>
        <p:sp>
          <p:nvSpPr>
            <p:cNvPr id="2564" name="Google Shape;2564;p62"/>
            <p:cNvSpPr/>
            <p:nvPr/>
          </p:nvSpPr>
          <p:spPr>
            <a:xfrm>
              <a:off x="4212420" y="48930"/>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5" name="Google Shape;2565;p62"/>
            <p:cNvSpPr/>
            <p:nvPr/>
          </p:nvSpPr>
          <p:spPr>
            <a:xfrm>
              <a:off x="4212420" y="-38612"/>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6" name="Google Shape;2566;p62"/>
            <p:cNvSpPr/>
            <p:nvPr/>
          </p:nvSpPr>
          <p:spPr>
            <a:xfrm rot="10800000">
              <a:off x="4400316" y="131938"/>
              <a:ext cx="216200" cy="222749"/>
            </a:xfrm>
            <a:custGeom>
              <a:rect b="b" l="l" r="r" t="t"/>
              <a:pathLst>
                <a:path extrusionOk="0" h="2823" w="2740">
                  <a:moveTo>
                    <a:pt x="2414" y="0"/>
                  </a:moveTo>
                  <a:cubicBezTo>
                    <a:pt x="2360" y="0"/>
                    <a:pt x="2305" y="13"/>
                    <a:pt x="2251" y="41"/>
                  </a:cubicBezTo>
                  <a:lnTo>
                    <a:pt x="1239" y="589"/>
                  </a:lnTo>
                  <a:lnTo>
                    <a:pt x="227" y="1148"/>
                  </a:lnTo>
                  <a:cubicBezTo>
                    <a:pt x="1" y="1267"/>
                    <a:pt x="1" y="1565"/>
                    <a:pt x="227" y="1684"/>
                  </a:cubicBezTo>
                  <a:lnTo>
                    <a:pt x="1239" y="2232"/>
                  </a:lnTo>
                  <a:lnTo>
                    <a:pt x="2251" y="2780"/>
                  </a:lnTo>
                  <a:cubicBezTo>
                    <a:pt x="2301" y="2809"/>
                    <a:pt x="2356" y="2822"/>
                    <a:pt x="2410" y="2822"/>
                  </a:cubicBezTo>
                  <a:cubicBezTo>
                    <a:pt x="2577" y="2822"/>
                    <a:pt x="2739" y="2697"/>
                    <a:pt x="2739" y="2518"/>
                  </a:cubicBezTo>
                  <a:lnTo>
                    <a:pt x="2739" y="1434"/>
                  </a:lnTo>
                  <a:lnTo>
                    <a:pt x="2739" y="315"/>
                  </a:lnTo>
                  <a:cubicBezTo>
                    <a:pt x="2739" y="133"/>
                    <a:pt x="2587" y="0"/>
                    <a:pt x="2414" y="0"/>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67" name="Google Shape;2567;p62"/>
          <p:cNvGrpSpPr/>
          <p:nvPr/>
        </p:nvGrpSpPr>
        <p:grpSpPr>
          <a:xfrm>
            <a:off x="10865365" y="779572"/>
            <a:ext cx="750728" cy="868474"/>
            <a:chOff x="1842832" y="4353913"/>
            <a:chExt cx="563060" cy="651372"/>
          </a:xfrm>
        </p:grpSpPr>
        <p:sp>
          <p:nvSpPr>
            <p:cNvPr id="2568" name="Google Shape;2568;p62"/>
            <p:cNvSpPr/>
            <p:nvPr/>
          </p:nvSpPr>
          <p:spPr>
            <a:xfrm>
              <a:off x="1842832" y="4441455"/>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9" name="Google Shape;2569;p62"/>
            <p:cNvSpPr/>
            <p:nvPr/>
          </p:nvSpPr>
          <p:spPr>
            <a:xfrm>
              <a:off x="1842832" y="4353913"/>
              <a:ext cx="563060" cy="563830"/>
            </a:xfrm>
            <a:custGeom>
              <a:rect b="b" l="l" r="r" t="t"/>
              <a:pathLst>
                <a:path extrusionOk="0" h="8550" w="8538">
                  <a:moveTo>
                    <a:pt x="1370" y="1"/>
                  </a:moveTo>
                  <a:cubicBezTo>
                    <a:pt x="608" y="1"/>
                    <a:pt x="1" y="620"/>
                    <a:pt x="1" y="1370"/>
                  </a:cubicBezTo>
                  <a:lnTo>
                    <a:pt x="1" y="7180"/>
                  </a:lnTo>
                  <a:cubicBezTo>
                    <a:pt x="1" y="7942"/>
                    <a:pt x="608" y="8550"/>
                    <a:pt x="1370" y="8550"/>
                  </a:cubicBezTo>
                  <a:lnTo>
                    <a:pt x="7168" y="8550"/>
                  </a:lnTo>
                  <a:cubicBezTo>
                    <a:pt x="7930" y="8550"/>
                    <a:pt x="8537" y="7942"/>
                    <a:pt x="8537" y="7180"/>
                  </a:cubicBezTo>
                  <a:lnTo>
                    <a:pt x="8537" y="1370"/>
                  </a:lnTo>
                  <a:cubicBezTo>
                    <a:pt x="8537" y="620"/>
                    <a:pt x="7930" y="1"/>
                    <a:pt x="7168" y="1"/>
                  </a:cubicBez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0" name="Google Shape;2570;p62"/>
            <p:cNvSpPr/>
            <p:nvPr/>
          </p:nvSpPr>
          <p:spPr>
            <a:xfrm>
              <a:off x="1947009" y="4498828"/>
              <a:ext cx="354694" cy="49202"/>
            </a:xfrm>
            <a:custGeom>
              <a:rect b="b" l="l" r="r" t="t"/>
              <a:pathLst>
                <a:path extrusionOk="0" h="608" w="4383">
                  <a:moveTo>
                    <a:pt x="1" y="1"/>
                  </a:moveTo>
                  <a:lnTo>
                    <a:pt x="1" y="608"/>
                  </a:lnTo>
                  <a:lnTo>
                    <a:pt x="4382" y="608"/>
                  </a:lnTo>
                  <a:lnTo>
                    <a:pt x="4382"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1" name="Google Shape;2571;p62"/>
            <p:cNvSpPr/>
            <p:nvPr/>
          </p:nvSpPr>
          <p:spPr>
            <a:xfrm>
              <a:off x="1947009" y="4607673"/>
              <a:ext cx="354694" cy="50254"/>
            </a:xfrm>
            <a:custGeom>
              <a:rect b="b" l="l" r="r" t="t"/>
              <a:pathLst>
                <a:path extrusionOk="0" h="621" w="4383">
                  <a:moveTo>
                    <a:pt x="1" y="1"/>
                  </a:moveTo>
                  <a:lnTo>
                    <a:pt x="1" y="620"/>
                  </a:lnTo>
                  <a:lnTo>
                    <a:pt x="4382" y="620"/>
                  </a:lnTo>
                  <a:lnTo>
                    <a:pt x="4382" y="1"/>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2" name="Google Shape;2572;p62"/>
            <p:cNvSpPr/>
            <p:nvPr/>
          </p:nvSpPr>
          <p:spPr>
            <a:xfrm>
              <a:off x="1947009" y="4717569"/>
              <a:ext cx="133041" cy="50174"/>
            </a:xfrm>
            <a:custGeom>
              <a:rect b="b" l="l" r="r" t="t"/>
              <a:pathLst>
                <a:path extrusionOk="0" h="620" w="1644">
                  <a:moveTo>
                    <a:pt x="1" y="0"/>
                  </a:moveTo>
                  <a:lnTo>
                    <a:pt x="1" y="619"/>
                  </a:lnTo>
                  <a:lnTo>
                    <a:pt x="1644" y="619"/>
                  </a:lnTo>
                  <a:lnTo>
                    <a:pt x="1644" y="0"/>
                  </a:ln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73" name="Google Shape;2573;p62"/>
          <p:cNvGrpSpPr/>
          <p:nvPr/>
        </p:nvGrpSpPr>
        <p:grpSpPr>
          <a:xfrm>
            <a:off x="3111204" y="5862217"/>
            <a:ext cx="750830" cy="754500"/>
            <a:chOff x="-546937" y="-581525"/>
            <a:chExt cx="1507993" cy="1515365"/>
          </a:xfrm>
        </p:grpSpPr>
        <p:sp>
          <p:nvSpPr>
            <p:cNvPr id="2574" name="Google Shape;2574;p62"/>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5" name="Google Shape;2575;p62"/>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2576" name="Google Shape;2576;p62"/>
          <p:cNvSpPr txBox="1"/>
          <p:nvPr>
            <p:ph type="title"/>
          </p:nvPr>
        </p:nvSpPr>
        <p:spPr>
          <a:xfrm>
            <a:off x="950800" y="508278"/>
            <a:ext cx="6568500" cy="1243200"/>
          </a:xfrm>
          <a:prstGeom prst="rect">
            <a:avLst/>
          </a:prstGeom>
        </p:spPr>
        <p:txBody>
          <a:bodyPr anchorCtr="0" anchor="t" bIns="121900" lIns="121900" spcFirstLastPara="1" rIns="121900" wrap="square" tIns="121900">
            <a:noAutofit/>
          </a:bodyPr>
          <a:lstStyle>
            <a:lvl1pPr lvl="0" rtl="0" algn="l">
              <a:spcBef>
                <a:spcPts val="0"/>
              </a:spcBef>
              <a:spcAft>
                <a:spcPts val="0"/>
              </a:spcAft>
              <a:buNone/>
              <a:defRPr/>
            </a:lvl1pPr>
            <a:lvl2pPr lvl="1" rtl="0" algn="l">
              <a:spcBef>
                <a:spcPts val="0"/>
              </a:spcBef>
              <a:spcAft>
                <a:spcPts val="0"/>
              </a:spcAft>
              <a:buNone/>
              <a:defRPr/>
            </a:lvl2pPr>
            <a:lvl3pPr lvl="2" rtl="0" algn="l">
              <a:spcBef>
                <a:spcPts val="0"/>
              </a:spcBef>
              <a:spcAft>
                <a:spcPts val="0"/>
              </a:spcAft>
              <a:buNone/>
              <a:defRPr/>
            </a:lvl3pPr>
            <a:lvl4pPr lvl="3" rtl="0" algn="l">
              <a:spcBef>
                <a:spcPts val="0"/>
              </a:spcBef>
              <a:spcAft>
                <a:spcPts val="0"/>
              </a:spcAft>
              <a:buNone/>
              <a:defRPr/>
            </a:lvl4pPr>
            <a:lvl5pPr lvl="4" rtl="0" algn="l">
              <a:spcBef>
                <a:spcPts val="0"/>
              </a:spcBef>
              <a:spcAft>
                <a:spcPts val="0"/>
              </a:spcAft>
              <a:buNone/>
              <a:defRPr/>
            </a:lvl5pPr>
            <a:lvl6pPr lvl="5" rtl="0" algn="l">
              <a:spcBef>
                <a:spcPts val="0"/>
              </a:spcBef>
              <a:spcAft>
                <a:spcPts val="0"/>
              </a:spcAft>
              <a:buNone/>
              <a:defRPr/>
            </a:lvl6pPr>
            <a:lvl7pPr lvl="6" rtl="0" algn="l">
              <a:spcBef>
                <a:spcPts val="0"/>
              </a:spcBef>
              <a:spcAft>
                <a:spcPts val="0"/>
              </a:spcAft>
              <a:buNone/>
              <a:defRPr/>
            </a:lvl7pPr>
            <a:lvl8pPr lvl="7" rtl="0" algn="l">
              <a:spcBef>
                <a:spcPts val="0"/>
              </a:spcBef>
              <a:spcAft>
                <a:spcPts val="0"/>
              </a:spcAft>
              <a:buNone/>
              <a:defRPr/>
            </a:lvl8pPr>
            <a:lvl9pPr lvl="8" rtl="0" algn="l">
              <a:spcBef>
                <a:spcPts val="0"/>
              </a:spcBef>
              <a:spcAft>
                <a:spcPts val="0"/>
              </a:spcAft>
              <a:buNone/>
              <a:defRPr/>
            </a:lvl9pPr>
          </a:lstStyle>
          <a:p/>
        </p:txBody>
      </p:sp>
      <p:sp>
        <p:nvSpPr>
          <p:cNvPr id="2577" name="Google Shape;2577;p62"/>
          <p:cNvSpPr txBox="1"/>
          <p:nvPr>
            <p:ph idx="1" type="subTitle"/>
          </p:nvPr>
        </p:nvSpPr>
        <p:spPr>
          <a:xfrm>
            <a:off x="950800" y="2471467"/>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2578" name="Google Shape;2578;p62"/>
          <p:cNvSpPr txBox="1"/>
          <p:nvPr>
            <p:ph idx="2" type="subTitle"/>
          </p:nvPr>
        </p:nvSpPr>
        <p:spPr>
          <a:xfrm>
            <a:off x="950800" y="2909393"/>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2579" name="Google Shape;2579;p62"/>
          <p:cNvSpPr txBox="1"/>
          <p:nvPr>
            <p:ph idx="3" type="subTitle"/>
          </p:nvPr>
        </p:nvSpPr>
        <p:spPr>
          <a:xfrm>
            <a:off x="4492800" y="2471467"/>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2580" name="Google Shape;2580;p62"/>
          <p:cNvSpPr txBox="1"/>
          <p:nvPr>
            <p:ph idx="4" type="subTitle"/>
          </p:nvPr>
        </p:nvSpPr>
        <p:spPr>
          <a:xfrm>
            <a:off x="4492800" y="2909393"/>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2581" name="Google Shape;2581;p62"/>
          <p:cNvSpPr txBox="1"/>
          <p:nvPr>
            <p:ph idx="5" type="subTitle"/>
          </p:nvPr>
        </p:nvSpPr>
        <p:spPr>
          <a:xfrm>
            <a:off x="8034800" y="2471467"/>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2582" name="Google Shape;2582;p62"/>
          <p:cNvSpPr txBox="1"/>
          <p:nvPr>
            <p:ph idx="6" type="subTitle"/>
          </p:nvPr>
        </p:nvSpPr>
        <p:spPr>
          <a:xfrm>
            <a:off x="8034800" y="2909393"/>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2583" name="Google Shape;2583;p62"/>
          <p:cNvSpPr txBox="1"/>
          <p:nvPr>
            <p:ph idx="7" type="subTitle"/>
          </p:nvPr>
        </p:nvSpPr>
        <p:spPr>
          <a:xfrm>
            <a:off x="950800" y="4304450"/>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2584" name="Google Shape;2584;p62"/>
          <p:cNvSpPr txBox="1"/>
          <p:nvPr>
            <p:ph idx="8" type="subTitle"/>
          </p:nvPr>
        </p:nvSpPr>
        <p:spPr>
          <a:xfrm>
            <a:off x="950800" y="4740800"/>
            <a:ext cx="27225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2585" name="Google Shape;2585;p62"/>
          <p:cNvSpPr txBox="1"/>
          <p:nvPr>
            <p:ph idx="9" type="subTitle"/>
          </p:nvPr>
        </p:nvSpPr>
        <p:spPr>
          <a:xfrm>
            <a:off x="4492800" y="4304450"/>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2586" name="Google Shape;2586;p62"/>
          <p:cNvSpPr txBox="1"/>
          <p:nvPr>
            <p:ph idx="13" type="subTitle"/>
          </p:nvPr>
        </p:nvSpPr>
        <p:spPr>
          <a:xfrm>
            <a:off x="4492800" y="4740795"/>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
        <p:nvSpPr>
          <p:cNvPr id="2587" name="Google Shape;2587;p62"/>
          <p:cNvSpPr txBox="1"/>
          <p:nvPr>
            <p:ph idx="14" type="subTitle"/>
          </p:nvPr>
        </p:nvSpPr>
        <p:spPr>
          <a:xfrm>
            <a:off x="8034800" y="4304450"/>
            <a:ext cx="3206400" cy="5364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a:solidFill>
                  <a:schemeClr val="dk1"/>
                </a:solidFill>
                <a:latin typeface="Open Sans ExtraBold"/>
                <a:ea typeface="Open Sans ExtraBold"/>
                <a:cs typeface="Open Sans ExtraBold"/>
                <a:sym typeface="Open Sans ExtraBold"/>
              </a:defRPr>
            </a:lvl9pPr>
          </a:lstStyle>
          <a:p/>
        </p:txBody>
      </p:sp>
      <p:sp>
        <p:nvSpPr>
          <p:cNvPr id="2588" name="Google Shape;2588;p62"/>
          <p:cNvSpPr txBox="1"/>
          <p:nvPr>
            <p:ph idx="15" type="subTitle"/>
          </p:nvPr>
        </p:nvSpPr>
        <p:spPr>
          <a:xfrm>
            <a:off x="8034800" y="4740795"/>
            <a:ext cx="3206400" cy="11511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1600"/>
              </a:spcBef>
              <a:spcAft>
                <a:spcPts val="0"/>
              </a:spcAft>
              <a:buNone/>
              <a:defRPr b="1" sz="1900"/>
            </a:lvl2pPr>
            <a:lvl3pPr lvl="2" rtl="0">
              <a:spcBef>
                <a:spcPts val="1600"/>
              </a:spcBef>
              <a:spcAft>
                <a:spcPts val="0"/>
              </a:spcAft>
              <a:buNone/>
              <a:defRPr b="1" sz="1900"/>
            </a:lvl3pPr>
            <a:lvl4pPr lvl="3" rtl="0">
              <a:spcBef>
                <a:spcPts val="1600"/>
              </a:spcBef>
              <a:spcAft>
                <a:spcPts val="0"/>
              </a:spcAft>
              <a:buNone/>
              <a:defRPr b="1" sz="1900"/>
            </a:lvl4pPr>
            <a:lvl5pPr lvl="4" rtl="0">
              <a:spcBef>
                <a:spcPts val="1600"/>
              </a:spcBef>
              <a:spcAft>
                <a:spcPts val="0"/>
              </a:spcAft>
              <a:buNone/>
              <a:defRPr b="1" sz="1900"/>
            </a:lvl5pPr>
            <a:lvl6pPr lvl="5" rtl="0">
              <a:spcBef>
                <a:spcPts val="1600"/>
              </a:spcBef>
              <a:spcAft>
                <a:spcPts val="0"/>
              </a:spcAft>
              <a:buNone/>
              <a:defRPr b="1" sz="1900"/>
            </a:lvl6pPr>
            <a:lvl7pPr lvl="6" rtl="0">
              <a:spcBef>
                <a:spcPts val="1600"/>
              </a:spcBef>
              <a:spcAft>
                <a:spcPts val="0"/>
              </a:spcAft>
              <a:buNone/>
              <a:defRPr b="1" sz="1900"/>
            </a:lvl7pPr>
            <a:lvl8pPr lvl="7" rtl="0">
              <a:spcBef>
                <a:spcPts val="1600"/>
              </a:spcBef>
              <a:spcAft>
                <a:spcPts val="0"/>
              </a:spcAft>
              <a:buNone/>
              <a:defRPr b="1" sz="1900"/>
            </a:lvl8pPr>
            <a:lvl9pPr lvl="8" rtl="0">
              <a:spcBef>
                <a:spcPts val="1600"/>
              </a:spcBef>
              <a:spcAft>
                <a:spcPts val="1600"/>
              </a:spcAft>
              <a:buNone/>
              <a:defRPr b="1" sz="19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3">
    <p:spTree>
      <p:nvGrpSpPr>
        <p:cNvPr id="2589" name="Shape 2589"/>
        <p:cNvGrpSpPr/>
        <p:nvPr/>
      </p:nvGrpSpPr>
      <p:grpSpPr>
        <a:xfrm>
          <a:off x="0" y="0"/>
          <a:ext cx="0" cy="0"/>
          <a:chOff x="0" y="0"/>
          <a:chExt cx="0" cy="0"/>
        </a:xfrm>
      </p:grpSpPr>
      <p:grpSp>
        <p:nvGrpSpPr>
          <p:cNvPr id="2590" name="Google Shape;2590;p63"/>
          <p:cNvGrpSpPr/>
          <p:nvPr/>
        </p:nvGrpSpPr>
        <p:grpSpPr>
          <a:xfrm>
            <a:off x="-52" y="0"/>
            <a:ext cx="12191638" cy="6857829"/>
            <a:chOff x="-19200" y="0"/>
            <a:chExt cx="9163200" cy="5143500"/>
          </a:xfrm>
        </p:grpSpPr>
        <p:cxnSp>
          <p:nvCxnSpPr>
            <p:cNvPr id="2591" name="Google Shape;2591;p63"/>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2" name="Google Shape;2592;p63"/>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3" name="Google Shape;2593;p63"/>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4" name="Google Shape;2594;p63"/>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5" name="Google Shape;2595;p63"/>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6" name="Google Shape;2596;p63"/>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7" name="Google Shape;2597;p63"/>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8" name="Google Shape;2598;p63"/>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599" name="Google Shape;2599;p63"/>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0" name="Google Shape;2600;p63"/>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1" name="Google Shape;2601;p63"/>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2" name="Google Shape;2602;p63"/>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3" name="Google Shape;2603;p63"/>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4" name="Google Shape;2604;p63"/>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5" name="Google Shape;2605;p63"/>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6" name="Google Shape;2606;p63"/>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7" name="Google Shape;2607;p63"/>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8" name="Google Shape;2608;p63"/>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09" name="Google Shape;2609;p63"/>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0" name="Google Shape;2610;p63"/>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1" name="Google Shape;2611;p63"/>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2" name="Google Shape;2612;p63"/>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3" name="Google Shape;2613;p63"/>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4" name="Google Shape;2614;p63"/>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5" name="Google Shape;2615;p63"/>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6" name="Google Shape;2616;p63"/>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7" name="Google Shape;2617;p63"/>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18" name="Google Shape;2618;p63"/>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619" name="Google Shape;2619;p63"/>
          <p:cNvSpPr/>
          <p:nvPr/>
        </p:nvSpPr>
        <p:spPr>
          <a:xfrm>
            <a:off x="3364199" y="913550"/>
            <a:ext cx="272400" cy="2724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20" name="Google Shape;2620;p63"/>
          <p:cNvGrpSpPr/>
          <p:nvPr/>
        </p:nvGrpSpPr>
        <p:grpSpPr>
          <a:xfrm>
            <a:off x="4716865" y="432083"/>
            <a:ext cx="1352500" cy="573986"/>
            <a:chOff x="2559150" y="3516550"/>
            <a:chExt cx="1014400" cy="430500"/>
          </a:xfrm>
        </p:grpSpPr>
        <p:cxnSp>
          <p:nvCxnSpPr>
            <p:cNvPr id="2621" name="Google Shape;2621;p63"/>
            <p:cNvCxnSpPr/>
            <p:nvPr/>
          </p:nvCxnSpPr>
          <p:spPr>
            <a:xfrm>
              <a:off x="2559150"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2622" name="Google Shape;2622;p63"/>
            <p:cNvCxnSpPr/>
            <p:nvPr/>
          </p:nvCxnSpPr>
          <p:spPr>
            <a:xfrm>
              <a:off x="2821883"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2623" name="Google Shape;2623;p63"/>
            <p:cNvCxnSpPr/>
            <p:nvPr/>
          </p:nvCxnSpPr>
          <p:spPr>
            <a:xfrm>
              <a:off x="3084617" y="3516550"/>
              <a:ext cx="226200" cy="430500"/>
            </a:xfrm>
            <a:prstGeom prst="straightConnector1">
              <a:avLst/>
            </a:prstGeom>
            <a:noFill/>
            <a:ln cap="flat" cmpd="sng" w="28575">
              <a:solidFill>
                <a:schemeClr val="accent2"/>
              </a:solidFill>
              <a:prstDash val="solid"/>
              <a:round/>
              <a:headEnd len="med" w="med" type="none"/>
              <a:tailEnd len="med" w="med" type="none"/>
            </a:ln>
          </p:spPr>
        </p:cxnSp>
        <p:cxnSp>
          <p:nvCxnSpPr>
            <p:cNvPr id="2624" name="Google Shape;2624;p63"/>
            <p:cNvCxnSpPr/>
            <p:nvPr/>
          </p:nvCxnSpPr>
          <p:spPr>
            <a:xfrm>
              <a:off x="3347350" y="3516550"/>
              <a:ext cx="226200" cy="430500"/>
            </a:xfrm>
            <a:prstGeom prst="straightConnector1">
              <a:avLst/>
            </a:prstGeom>
            <a:noFill/>
            <a:ln cap="flat" cmpd="sng" w="28575">
              <a:solidFill>
                <a:schemeClr val="accent2"/>
              </a:solidFill>
              <a:prstDash val="solid"/>
              <a:round/>
              <a:headEnd len="med" w="med" type="none"/>
              <a:tailEnd len="med" w="med" type="none"/>
            </a:ln>
          </p:spPr>
        </p:cxnSp>
      </p:grpSp>
      <p:grpSp>
        <p:nvGrpSpPr>
          <p:cNvPr id="2625" name="Google Shape;2625;p63"/>
          <p:cNvGrpSpPr/>
          <p:nvPr/>
        </p:nvGrpSpPr>
        <p:grpSpPr>
          <a:xfrm>
            <a:off x="2489864" y="4771300"/>
            <a:ext cx="4175310" cy="1785122"/>
            <a:chOff x="2626239" y="3550"/>
            <a:chExt cx="3131561" cy="1338875"/>
          </a:xfrm>
        </p:grpSpPr>
        <p:sp>
          <p:nvSpPr>
            <p:cNvPr id="2626" name="Google Shape;2626;p63"/>
            <p:cNvSpPr/>
            <p:nvPr/>
          </p:nvSpPr>
          <p:spPr>
            <a:xfrm flipH="1">
              <a:off x="2626239" y="3550"/>
              <a:ext cx="1899692" cy="682193"/>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7" name="Google Shape;2627;p63"/>
            <p:cNvSpPr/>
            <p:nvPr/>
          </p:nvSpPr>
          <p:spPr>
            <a:xfrm rot="10800000">
              <a:off x="4525922" y="685766"/>
              <a:ext cx="1231877" cy="656659"/>
            </a:xfrm>
            <a:custGeom>
              <a:rect b="b" l="l" r="r" t="t"/>
              <a:pathLst>
                <a:path extrusionOk="0" fill="none" h="38994" w="73141">
                  <a:moveTo>
                    <a:pt x="73140" y="38993"/>
                  </a:moveTo>
                  <a:lnTo>
                    <a:pt x="9323" y="38993"/>
                  </a:lnTo>
                  <a:cubicBezTo>
                    <a:pt x="4167" y="38993"/>
                    <a:pt x="0" y="34826"/>
                    <a:pt x="0" y="29671"/>
                  </a:cubicBezTo>
                  <a:lnTo>
                    <a:pt x="0" y="9311"/>
                  </a:lnTo>
                  <a:cubicBezTo>
                    <a:pt x="0" y="4168"/>
                    <a:pt x="4167" y="0"/>
                    <a:pt x="9323" y="0"/>
                  </a:cubicBezTo>
                  <a:lnTo>
                    <a:pt x="36433" y="0"/>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28" name="Google Shape;2628;p63"/>
          <p:cNvSpPr/>
          <p:nvPr/>
        </p:nvSpPr>
        <p:spPr>
          <a:xfrm>
            <a:off x="367033" y="1065833"/>
            <a:ext cx="4124400" cy="1482900"/>
          </a:xfrm>
          <a:prstGeom prst="roundRect">
            <a:avLst>
              <a:gd fmla="val 30834"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29" name="Google Shape;2629;p63"/>
          <p:cNvGrpSpPr/>
          <p:nvPr/>
        </p:nvGrpSpPr>
        <p:grpSpPr>
          <a:xfrm>
            <a:off x="951180" y="1866012"/>
            <a:ext cx="4360666" cy="1765127"/>
            <a:chOff x="713400" y="701325"/>
            <a:chExt cx="3853200" cy="1323878"/>
          </a:xfrm>
        </p:grpSpPr>
        <p:sp>
          <p:nvSpPr>
            <p:cNvPr id="2630" name="Google Shape;2630;p63"/>
            <p:cNvSpPr/>
            <p:nvPr/>
          </p:nvSpPr>
          <p:spPr>
            <a:xfrm>
              <a:off x="713400" y="845603"/>
              <a:ext cx="3853200" cy="11796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1" name="Google Shape;2631;p63"/>
            <p:cNvSpPr/>
            <p:nvPr/>
          </p:nvSpPr>
          <p:spPr>
            <a:xfrm>
              <a:off x="713400" y="701325"/>
              <a:ext cx="3853200" cy="1179600"/>
            </a:xfrm>
            <a:prstGeom prst="roundRect">
              <a:avLst>
                <a:gd fmla="val 16667" name="adj"/>
              </a:avLst>
            </a:pr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2" name="Google Shape;2632;p63"/>
          <p:cNvGrpSpPr/>
          <p:nvPr/>
        </p:nvGrpSpPr>
        <p:grpSpPr>
          <a:xfrm>
            <a:off x="1816913" y="3280946"/>
            <a:ext cx="4360666" cy="1765127"/>
            <a:chOff x="713400" y="701325"/>
            <a:chExt cx="3853200" cy="1323878"/>
          </a:xfrm>
        </p:grpSpPr>
        <p:sp>
          <p:nvSpPr>
            <p:cNvPr id="2633" name="Google Shape;2633;p63"/>
            <p:cNvSpPr/>
            <p:nvPr/>
          </p:nvSpPr>
          <p:spPr>
            <a:xfrm>
              <a:off x="713400" y="845603"/>
              <a:ext cx="3853200" cy="11796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4" name="Google Shape;2634;p63"/>
            <p:cNvSpPr/>
            <p:nvPr/>
          </p:nvSpPr>
          <p:spPr>
            <a:xfrm>
              <a:off x="713400" y="701325"/>
              <a:ext cx="3853200" cy="1179600"/>
            </a:xfrm>
            <a:prstGeom prst="roundRect">
              <a:avLst>
                <a:gd fmla="val 16667"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5" name="Google Shape;2635;p63"/>
          <p:cNvGrpSpPr/>
          <p:nvPr/>
        </p:nvGrpSpPr>
        <p:grpSpPr>
          <a:xfrm>
            <a:off x="-612501" y="-355591"/>
            <a:ext cx="2010608" cy="2020436"/>
            <a:chOff x="-459387" y="-266700"/>
            <a:chExt cx="1507993" cy="1515365"/>
          </a:xfrm>
        </p:grpSpPr>
        <p:sp>
          <p:nvSpPr>
            <p:cNvPr id="2636" name="Google Shape;2636;p63"/>
            <p:cNvSpPr/>
            <p:nvPr/>
          </p:nvSpPr>
          <p:spPr>
            <a:xfrm>
              <a:off x="-357237" y="-15725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37" name="Google Shape;2637;p63"/>
            <p:cNvSpPr/>
            <p:nvPr/>
          </p:nvSpPr>
          <p:spPr>
            <a:xfrm>
              <a:off x="-459387" y="-266700"/>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8" name="Google Shape;2638;p63"/>
          <p:cNvGrpSpPr/>
          <p:nvPr/>
        </p:nvGrpSpPr>
        <p:grpSpPr>
          <a:xfrm>
            <a:off x="4491304" y="5889419"/>
            <a:ext cx="2010608" cy="2020436"/>
            <a:chOff x="3368563" y="4417175"/>
            <a:chExt cx="1507993" cy="1515365"/>
          </a:xfrm>
        </p:grpSpPr>
        <p:sp>
          <p:nvSpPr>
            <p:cNvPr id="2639" name="Google Shape;2639;p63"/>
            <p:cNvSpPr/>
            <p:nvPr/>
          </p:nvSpPr>
          <p:spPr>
            <a:xfrm>
              <a:off x="3470713" y="45266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0" name="Google Shape;2640;p63"/>
            <p:cNvSpPr/>
            <p:nvPr/>
          </p:nvSpPr>
          <p:spPr>
            <a:xfrm>
              <a:off x="3368563" y="44171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41" name="Google Shape;2641;p63"/>
          <p:cNvSpPr/>
          <p:nvPr/>
        </p:nvSpPr>
        <p:spPr>
          <a:xfrm>
            <a:off x="3447434" y="5527683"/>
            <a:ext cx="272398" cy="2723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2" name="Google Shape;2642;p63"/>
          <p:cNvSpPr/>
          <p:nvPr/>
        </p:nvSpPr>
        <p:spPr>
          <a:xfrm>
            <a:off x="919800" y="5284200"/>
            <a:ext cx="797700" cy="797700"/>
          </a:xfrm>
          <a:prstGeom prst="rect">
            <a:avLst/>
          </a:prstGeom>
          <a:solidFill>
            <a:schemeClr val="dk2"/>
          </a:solid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3" name="Google Shape;2643;p63"/>
          <p:cNvSpPr/>
          <p:nvPr/>
        </p:nvSpPr>
        <p:spPr>
          <a:xfrm>
            <a:off x="573900" y="5612867"/>
            <a:ext cx="797700" cy="797700"/>
          </a:xfrm>
          <a:prstGeom prst="rect">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4" name="Google Shape;2644;p63"/>
          <p:cNvSpPr txBox="1"/>
          <p:nvPr>
            <p:ph type="title"/>
          </p:nvPr>
        </p:nvSpPr>
        <p:spPr>
          <a:xfrm>
            <a:off x="1115400" y="1996956"/>
            <a:ext cx="4032300" cy="1284000"/>
          </a:xfrm>
          <a:prstGeom prst="rect">
            <a:avLst/>
          </a:prstGeom>
        </p:spPr>
        <p:txBody>
          <a:bodyPr anchorCtr="0" anchor="ctr" bIns="121900" lIns="121900" spcFirstLastPara="1" rIns="121900" wrap="square" tIns="121900">
            <a:noAutofit/>
          </a:bodyPr>
          <a:lstStyle>
            <a:lvl1pPr lvl="0" rtl="0" algn="ctr">
              <a:spcBef>
                <a:spcPts val="0"/>
              </a:spcBef>
              <a:spcAft>
                <a:spcPts val="0"/>
              </a:spcAft>
              <a:buNone/>
              <a:defRPr sz="8000">
                <a:solidFill>
                  <a:schemeClr val="lt1"/>
                </a:solidFill>
              </a:defRPr>
            </a:lvl1pPr>
            <a:lvl2pPr lvl="1" rtl="0">
              <a:spcBef>
                <a:spcPts val="0"/>
              </a:spcBef>
              <a:spcAft>
                <a:spcPts val="0"/>
              </a:spcAft>
              <a:buNone/>
              <a:defRPr sz="8000">
                <a:solidFill>
                  <a:schemeClr val="lt1"/>
                </a:solidFill>
              </a:defRPr>
            </a:lvl2pPr>
            <a:lvl3pPr lvl="2" rtl="0">
              <a:spcBef>
                <a:spcPts val="0"/>
              </a:spcBef>
              <a:spcAft>
                <a:spcPts val="0"/>
              </a:spcAft>
              <a:buNone/>
              <a:defRPr sz="8000">
                <a:solidFill>
                  <a:schemeClr val="lt1"/>
                </a:solidFill>
              </a:defRPr>
            </a:lvl3pPr>
            <a:lvl4pPr lvl="3" rtl="0">
              <a:spcBef>
                <a:spcPts val="0"/>
              </a:spcBef>
              <a:spcAft>
                <a:spcPts val="0"/>
              </a:spcAft>
              <a:buNone/>
              <a:defRPr sz="8000">
                <a:solidFill>
                  <a:schemeClr val="lt1"/>
                </a:solidFill>
              </a:defRPr>
            </a:lvl4pPr>
            <a:lvl5pPr lvl="4" rtl="0">
              <a:spcBef>
                <a:spcPts val="0"/>
              </a:spcBef>
              <a:spcAft>
                <a:spcPts val="0"/>
              </a:spcAft>
              <a:buNone/>
              <a:defRPr sz="8000">
                <a:solidFill>
                  <a:schemeClr val="lt1"/>
                </a:solidFill>
              </a:defRPr>
            </a:lvl5pPr>
            <a:lvl6pPr lvl="5" rtl="0">
              <a:spcBef>
                <a:spcPts val="0"/>
              </a:spcBef>
              <a:spcAft>
                <a:spcPts val="0"/>
              </a:spcAft>
              <a:buNone/>
              <a:defRPr sz="8000">
                <a:solidFill>
                  <a:schemeClr val="lt1"/>
                </a:solidFill>
              </a:defRPr>
            </a:lvl6pPr>
            <a:lvl7pPr lvl="6" rtl="0">
              <a:spcBef>
                <a:spcPts val="0"/>
              </a:spcBef>
              <a:spcAft>
                <a:spcPts val="0"/>
              </a:spcAft>
              <a:buNone/>
              <a:defRPr sz="8000">
                <a:solidFill>
                  <a:schemeClr val="lt1"/>
                </a:solidFill>
              </a:defRPr>
            </a:lvl7pPr>
            <a:lvl8pPr lvl="7" rtl="0">
              <a:spcBef>
                <a:spcPts val="0"/>
              </a:spcBef>
              <a:spcAft>
                <a:spcPts val="0"/>
              </a:spcAft>
              <a:buNone/>
              <a:defRPr sz="8000">
                <a:solidFill>
                  <a:schemeClr val="lt1"/>
                </a:solidFill>
              </a:defRPr>
            </a:lvl8pPr>
            <a:lvl9pPr lvl="8" rtl="0">
              <a:spcBef>
                <a:spcPts val="0"/>
              </a:spcBef>
              <a:spcAft>
                <a:spcPts val="0"/>
              </a:spcAft>
              <a:buNone/>
              <a:defRPr sz="8000">
                <a:solidFill>
                  <a:schemeClr val="lt1"/>
                </a:solidFill>
              </a:defRPr>
            </a:lvl9pPr>
          </a:lstStyle>
          <a:p/>
        </p:txBody>
      </p:sp>
      <p:sp>
        <p:nvSpPr>
          <p:cNvPr id="2645" name="Google Shape;2645;p63"/>
          <p:cNvSpPr txBox="1"/>
          <p:nvPr>
            <p:ph idx="1" type="subTitle"/>
          </p:nvPr>
        </p:nvSpPr>
        <p:spPr>
          <a:xfrm>
            <a:off x="7149833" y="559300"/>
            <a:ext cx="3803700" cy="1109700"/>
          </a:xfrm>
          <a:prstGeom prst="rect">
            <a:avLst/>
          </a:prstGeom>
        </p:spPr>
        <p:txBody>
          <a:bodyPr anchorCtr="0" anchor="b" bIns="121900" lIns="121900" spcFirstLastPara="1" rIns="121900" wrap="square" tIns="121900">
            <a:noAutofit/>
          </a:bodyPr>
          <a:lstStyle>
            <a:lvl1pPr lvl="0" rtl="0">
              <a:spcBef>
                <a:spcPts val="0"/>
              </a:spcBef>
              <a:spcAft>
                <a:spcPts val="0"/>
              </a:spcAft>
              <a:buNone/>
              <a:defRPr sz="2700">
                <a:solidFill>
                  <a:schemeClr val="dk1"/>
                </a:solidFill>
                <a:latin typeface="Open Sans ExtraBold"/>
                <a:ea typeface="Open Sans ExtraBold"/>
                <a:cs typeface="Open Sans ExtraBold"/>
                <a:sym typeface="Open Sans ExtraBold"/>
              </a:defRPr>
            </a:lvl1pPr>
            <a:lvl2pPr lvl="1" rtl="0">
              <a:spcBef>
                <a:spcPts val="1600"/>
              </a:spcBef>
              <a:spcAft>
                <a:spcPts val="0"/>
              </a:spcAft>
              <a:buNone/>
              <a:defRPr sz="2700">
                <a:solidFill>
                  <a:schemeClr val="dk1"/>
                </a:solidFill>
                <a:latin typeface="Open Sans ExtraBold"/>
                <a:ea typeface="Open Sans ExtraBold"/>
                <a:cs typeface="Open Sans ExtraBold"/>
                <a:sym typeface="Open Sans ExtraBold"/>
              </a:defRPr>
            </a:lvl2pPr>
            <a:lvl3pPr lvl="2" rtl="0">
              <a:spcBef>
                <a:spcPts val="1600"/>
              </a:spcBef>
              <a:spcAft>
                <a:spcPts val="0"/>
              </a:spcAft>
              <a:buNone/>
              <a:defRPr sz="2700">
                <a:solidFill>
                  <a:schemeClr val="dk1"/>
                </a:solidFill>
                <a:latin typeface="Open Sans ExtraBold"/>
                <a:ea typeface="Open Sans ExtraBold"/>
                <a:cs typeface="Open Sans ExtraBold"/>
                <a:sym typeface="Open Sans ExtraBold"/>
              </a:defRPr>
            </a:lvl3pPr>
            <a:lvl4pPr lvl="3" rtl="0">
              <a:spcBef>
                <a:spcPts val="1600"/>
              </a:spcBef>
              <a:spcAft>
                <a:spcPts val="0"/>
              </a:spcAft>
              <a:buNone/>
              <a:defRPr sz="2700">
                <a:solidFill>
                  <a:schemeClr val="dk1"/>
                </a:solidFill>
                <a:latin typeface="Open Sans ExtraBold"/>
                <a:ea typeface="Open Sans ExtraBold"/>
                <a:cs typeface="Open Sans ExtraBold"/>
                <a:sym typeface="Open Sans ExtraBold"/>
              </a:defRPr>
            </a:lvl4pPr>
            <a:lvl5pPr lvl="4" rtl="0">
              <a:spcBef>
                <a:spcPts val="1600"/>
              </a:spcBef>
              <a:spcAft>
                <a:spcPts val="0"/>
              </a:spcAft>
              <a:buNone/>
              <a:defRPr sz="2700">
                <a:solidFill>
                  <a:schemeClr val="dk1"/>
                </a:solidFill>
                <a:latin typeface="Open Sans ExtraBold"/>
                <a:ea typeface="Open Sans ExtraBold"/>
                <a:cs typeface="Open Sans ExtraBold"/>
                <a:sym typeface="Open Sans ExtraBold"/>
              </a:defRPr>
            </a:lvl5pPr>
            <a:lvl6pPr lvl="5" rtl="0">
              <a:spcBef>
                <a:spcPts val="1600"/>
              </a:spcBef>
              <a:spcAft>
                <a:spcPts val="0"/>
              </a:spcAft>
              <a:buNone/>
              <a:defRPr sz="2700">
                <a:solidFill>
                  <a:schemeClr val="dk1"/>
                </a:solidFill>
                <a:latin typeface="Open Sans ExtraBold"/>
                <a:ea typeface="Open Sans ExtraBold"/>
                <a:cs typeface="Open Sans ExtraBold"/>
                <a:sym typeface="Open Sans ExtraBold"/>
              </a:defRPr>
            </a:lvl6pPr>
            <a:lvl7pPr lvl="6" rtl="0">
              <a:spcBef>
                <a:spcPts val="1600"/>
              </a:spcBef>
              <a:spcAft>
                <a:spcPts val="0"/>
              </a:spcAft>
              <a:buNone/>
              <a:defRPr sz="2700">
                <a:solidFill>
                  <a:schemeClr val="dk1"/>
                </a:solidFill>
                <a:latin typeface="Open Sans ExtraBold"/>
                <a:ea typeface="Open Sans ExtraBold"/>
                <a:cs typeface="Open Sans ExtraBold"/>
                <a:sym typeface="Open Sans ExtraBold"/>
              </a:defRPr>
            </a:lvl7pPr>
            <a:lvl8pPr lvl="7" rtl="0">
              <a:spcBef>
                <a:spcPts val="1600"/>
              </a:spcBef>
              <a:spcAft>
                <a:spcPts val="0"/>
              </a:spcAft>
              <a:buNone/>
              <a:defRPr sz="2700">
                <a:solidFill>
                  <a:schemeClr val="dk1"/>
                </a:solidFill>
                <a:latin typeface="Open Sans ExtraBold"/>
                <a:ea typeface="Open Sans ExtraBold"/>
                <a:cs typeface="Open Sans ExtraBold"/>
                <a:sym typeface="Open Sans ExtraBold"/>
              </a:defRPr>
            </a:lvl8pPr>
            <a:lvl9pPr lvl="8" rtl="0">
              <a:spcBef>
                <a:spcPts val="1600"/>
              </a:spcBef>
              <a:spcAft>
                <a:spcPts val="1600"/>
              </a:spcAft>
              <a:buNone/>
              <a:defRPr sz="2700">
                <a:solidFill>
                  <a:schemeClr val="dk1"/>
                </a:solidFill>
                <a:latin typeface="Open Sans ExtraBold"/>
                <a:ea typeface="Open Sans ExtraBold"/>
                <a:cs typeface="Open Sans ExtraBold"/>
                <a:sym typeface="Open Sans ExtraBold"/>
              </a:defRPr>
            </a:lvl9pPr>
          </a:lstStyle>
          <a:p/>
        </p:txBody>
      </p:sp>
      <p:sp>
        <p:nvSpPr>
          <p:cNvPr id="2646" name="Google Shape;2646;p63"/>
          <p:cNvSpPr txBox="1"/>
          <p:nvPr>
            <p:ph idx="2" type="subTitle"/>
          </p:nvPr>
        </p:nvSpPr>
        <p:spPr>
          <a:xfrm>
            <a:off x="7149833" y="1664900"/>
            <a:ext cx="3803700" cy="11097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0"/>
              </a:spcBef>
              <a:spcAft>
                <a:spcPts val="0"/>
              </a:spcAft>
              <a:buNone/>
              <a:defRPr b="1" sz="1900"/>
            </a:lvl2pPr>
            <a:lvl3pPr lvl="2" rtl="0">
              <a:spcBef>
                <a:spcPts val="0"/>
              </a:spcBef>
              <a:spcAft>
                <a:spcPts val="0"/>
              </a:spcAft>
              <a:buNone/>
              <a:defRPr b="1" sz="1900"/>
            </a:lvl3pPr>
            <a:lvl4pPr lvl="3" rtl="0">
              <a:spcBef>
                <a:spcPts val="0"/>
              </a:spcBef>
              <a:spcAft>
                <a:spcPts val="0"/>
              </a:spcAft>
              <a:buNone/>
              <a:defRPr b="1" sz="1900"/>
            </a:lvl4pPr>
            <a:lvl5pPr lvl="4" rtl="0">
              <a:spcBef>
                <a:spcPts val="0"/>
              </a:spcBef>
              <a:spcAft>
                <a:spcPts val="0"/>
              </a:spcAft>
              <a:buNone/>
              <a:defRPr b="1" sz="1900"/>
            </a:lvl5pPr>
            <a:lvl6pPr lvl="5" rtl="0">
              <a:spcBef>
                <a:spcPts val="0"/>
              </a:spcBef>
              <a:spcAft>
                <a:spcPts val="0"/>
              </a:spcAft>
              <a:buNone/>
              <a:defRPr b="1" sz="1900"/>
            </a:lvl6pPr>
            <a:lvl7pPr lvl="6" rtl="0">
              <a:spcBef>
                <a:spcPts val="0"/>
              </a:spcBef>
              <a:spcAft>
                <a:spcPts val="0"/>
              </a:spcAft>
              <a:buNone/>
              <a:defRPr b="1" sz="1900"/>
            </a:lvl7pPr>
            <a:lvl8pPr lvl="7" rtl="0">
              <a:spcBef>
                <a:spcPts val="0"/>
              </a:spcBef>
              <a:spcAft>
                <a:spcPts val="0"/>
              </a:spcAft>
              <a:buNone/>
              <a:defRPr b="1" sz="1900"/>
            </a:lvl8pPr>
            <a:lvl9pPr lvl="8" rtl="0">
              <a:spcBef>
                <a:spcPts val="0"/>
              </a:spcBef>
              <a:spcAft>
                <a:spcPts val="0"/>
              </a:spcAft>
              <a:buNone/>
              <a:defRPr b="1" sz="1900"/>
            </a:lvl9pPr>
          </a:lstStyle>
          <a:p/>
        </p:txBody>
      </p:sp>
      <p:sp>
        <p:nvSpPr>
          <p:cNvPr id="2647" name="Google Shape;2647;p63"/>
          <p:cNvSpPr txBox="1"/>
          <p:nvPr>
            <p:ph idx="3" type="subTitle"/>
          </p:nvPr>
        </p:nvSpPr>
        <p:spPr>
          <a:xfrm>
            <a:off x="1981133" y="3440623"/>
            <a:ext cx="4035600" cy="1280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1pPr>
            <a:lvl2pPr lvl="1"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2pPr>
            <a:lvl3pPr lvl="2"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3pPr>
            <a:lvl4pPr lvl="3"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4pPr>
            <a:lvl5pPr lvl="4"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5pPr>
            <a:lvl6pPr lvl="5"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6pPr>
            <a:lvl7pPr lvl="6"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7pPr>
            <a:lvl8pPr lvl="7"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8pPr>
            <a:lvl9pPr lvl="8" rtl="0" algn="ctr">
              <a:lnSpc>
                <a:spcPct val="100000"/>
              </a:lnSpc>
              <a:spcBef>
                <a:spcPts val="0"/>
              </a:spcBef>
              <a:spcAft>
                <a:spcPts val="0"/>
              </a:spcAft>
              <a:buClr>
                <a:schemeClr val="lt1"/>
              </a:buClr>
              <a:buSzPts val="7600"/>
              <a:buFont typeface="Open Sans ExtraBold"/>
              <a:buNone/>
              <a:defRPr sz="7600">
                <a:solidFill>
                  <a:schemeClr val="lt1"/>
                </a:solidFill>
                <a:latin typeface="Open Sans ExtraBold"/>
                <a:ea typeface="Open Sans ExtraBold"/>
                <a:cs typeface="Open Sans ExtraBold"/>
                <a:sym typeface="Open Sans ExtraBold"/>
              </a:defRPr>
            </a:lvl9pPr>
          </a:lstStyle>
          <a:p/>
        </p:txBody>
      </p:sp>
      <p:sp>
        <p:nvSpPr>
          <p:cNvPr id="2648" name="Google Shape;2648;p63"/>
          <p:cNvSpPr txBox="1"/>
          <p:nvPr>
            <p:ph idx="4" type="subTitle"/>
          </p:nvPr>
        </p:nvSpPr>
        <p:spPr>
          <a:xfrm>
            <a:off x="7149825" y="3891875"/>
            <a:ext cx="3803700" cy="2020500"/>
          </a:xfrm>
          <a:prstGeom prst="rect">
            <a:avLst/>
          </a:prstGeom>
        </p:spPr>
        <p:txBody>
          <a:bodyPr anchorCtr="0" anchor="t" bIns="121900" lIns="121900" spcFirstLastPara="1" rIns="121900" wrap="square" tIns="121900">
            <a:noAutofit/>
          </a:bodyPr>
          <a:lstStyle>
            <a:lvl1pPr lvl="0" rtl="0">
              <a:spcBef>
                <a:spcPts val="0"/>
              </a:spcBef>
              <a:spcAft>
                <a:spcPts val="0"/>
              </a:spcAft>
              <a:buNone/>
              <a:defRPr sz="1900"/>
            </a:lvl1pPr>
            <a:lvl2pPr lvl="1" rtl="0">
              <a:spcBef>
                <a:spcPts val="0"/>
              </a:spcBef>
              <a:spcAft>
                <a:spcPts val="0"/>
              </a:spcAft>
              <a:buNone/>
              <a:defRPr b="1" sz="1900"/>
            </a:lvl2pPr>
            <a:lvl3pPr lvl="2" rtl="0">
              <a:spcBef>
                <a:spcPts val="0"/>
              </a:spcBef>
              <a:spcAft>
                <a:spcPts val="0"/>
              </a:spcAft>
              <a:buNone/>
              <a:defRPr b="1" sz="1900"/>
            </a:lvl3pPr>
            <a:lvl4pPr lvl="3" rtl="0">
              <a:spcBef>
                <a:spcPts val="0"/>
              </a:spcBef>
              <a:spcAft>
                <a:spcPts val="0"/>
              </a:spcAft>
              <a:buNone/>
              <a:defRPr b="1" sz="1900"/>
            </a:lvl4pPr>
            <a:lvl5pPr lvl="4" rtl="0">
              <a:spcBef>
                <a:spcPts val="0"/>
              </a:spcBef>
              <a:spcAft>
                <a:spcPts val="0"/>
              </a:spcAft>
              <a:buNone/>
              <a:defRPr b="1" sz="1900"/>
            </a:lvl5pPr>
            <a:lvl6pPr lvl="5" rtl="0">
              <a:spcBef>
                <a:spcPts val="0"/>
              </a:spcBef>
              <a:spcAft>
                <a:spcPts val="0"/>
              </a:spcAft>
              <a:buNone/>
              <a:defRPr b="1" sz="1900"/>
            </a:lvl6pPr>
            <a:lvl7pPr lvl="6" rtl="0">
              <a:spcBef>
                <a:spcPts val="0"/>
              </a:spcBef>
              <a:spcAft>
                <a:spcPts val="0"/>
              </a:spcAft>
              <a:buNone/>
              <a:defRPr b="1" sz="1900"/>
            </a:lvl7pPr>
            <a:lvl8pPr lvl="7" rtl="0">
              <a:spcBef>
                <a:spcPts val="0"/>
              </a:spcBef>
              <a:spcAft>
                <a:spcPts val="0"/>
              </a:spcAft>
              <a:buNone/>
              <a:defRPr b="1" sz="1900"/>
            </a:lvl8pPr>
            <a:lvl9pPr lvl="8" rtl="0">
              <a:spcBef>
                <a:spcPts val="0"/>
              </a:spcBef>
              <a:spcAft>
                <a:spcPts val="0"/>
              </a:spcAft>
              <a:buNone/>
              <a:defRPr b="1" sz="19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4_1_1">
    <p:spTree>
      <p:nvGrpSpPr>
        <p:cNvPr id="2649" name="Shape 2649"/>
        <p:cNvGrpSpPr/>
        <p:nvPr/>
      </p:nvGrpSpPr>
      <p:grpSpPr>
        <a:xfrm>
          <a:off x="0" y="0"/>
          <a:ext cx="0" cy="0"/>
          <a:chOff x="0" y="0"/>
          <a:chExt cx="0" cy="0"/>
        </a:xfrm>
      </p:grpSpPr>
      <p:grpSp>
        <p:nvGrpSpPr>
          <p:cNvPr id="2650" name="Google Shape;2650;p64"/>
          <p:cNvGrpSpPr/>
          <p:nvPr/>
        </p:nvGrpSpPr>
        <p:grpSpPr>
          <a:xfrm>
            <a:off x="-52" y="0"/>
            <a:ext cx="12191638" cy="6857829"/>
            <a:chOff x="-19200" y="0"/>
            <a:chExt cx="9163200" cy="5143500"/>
          </a:xfrm>
        </p:grpSpPr>
        <p:cxnSp>
          <p:nvCxnSpPr>
            <p:cNvPr id="2651" name="Google Shape;2651;p64"/>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2" name="Google Shape;2652;p64"/>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3" name="Google Shape;2653;p64"/>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4" name="Google Shape;2654;p64"/>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5" name="Google Shape;2655;p64"/>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6" name="Google Shape;2656;p64"/>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7" name="Google Shape;2657;p64"/>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8" name="Google Shape;2658;p64"/>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59" name="Google Shape;2659;p64"/>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0" name="Google Shape;2660;p64"/>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1" name="Google Shape;2661;p64"/>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2" name="Google Shape;2662;p64"/>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3" name="Google Shape;2663;p64"/>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4" name="Google Shape;2664;p64"/>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5" name="Google Shape;2665;p64"/>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6" name="Google Shape;2666;p64"/>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7" name="Google Shape;2667;p64"/>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8" name="Google Shape;2668;p64"/>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69" name="Google Shape;2669;p64"/>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0" name="Google Shape;2670;p64"/>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1" name="Google Shape;2671;p64"/>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2" name="Google Shape;2672;p64"/>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3" name="Google Shape;2673;p64"/>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4" name="Google Shape;2674;p64"/>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5" name="Google Shape;2675;p64"/>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6" name="Google Shape;2676;p64"/>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7" name="Google Shape;2677;p64"/>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678" name="Google Shape;2678;p64"/>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2679" name="Google Shape;2679;p64"/>
          <p:cNvSpPr/>
          <p:nvPr/>
        </p:nvSpPr>
        <p:spPr>
          <a:xfrm rot="5400000">
            <a:off x="9724364" y="1159278"/>
            <a:ext cx="3626912" cy="1308359"/>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80" name="Google Shape;2680;p64"/>
          <p:cNvGrpSpPr/>
          <p:nvPr/>
        </p:nvGrpSpPr>
        <p:grpSpPr>
          <a:xfrm>
            <a:off x="9573604" y="406655"/>
            <a:ext cx="1569188" cy="2050190"/>
            <a:chOff x="554456" y="2624159"/>
            <a:chExt cx="2397903" cy="3132932"/>
          </a:xfrm>
        </p:grpSpPr>
        <p:sp>
          <p:nvSpPr>
            <p:cNvPr id="2681" name="Google Shape;2681;p64"/>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2" name="Google Shape;2682;p64"/>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3" name="Google Shape;2683;p64"/>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dk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4" name="Google Shape;2684;p64"/>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5" name="Google Shape;2685;p64"/>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86" name="Google Shape;2686;p64"/>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687" name="Google Shape;2687;p64"/>
          <p:cNvSpPr/>
          <p:nvPr/>
        </p:nvSpPr>
        <p:spPr>
          <a:xfrm rot="5400000">
            <a:off x="61" y="4873566"/>
            <a:ext cx="1984372" cy="19843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688" name="Google Shape;2688;p64"/>
          <p:cNvGrpSpPr/>
          <p:nvPr/>
        </p:nvGrpSpPr>
        <p:grpSpPr>
          <a:xfrm>
            <a:off x="11366552" y="1151452"/>
            <a:ext cx="1105661" cy="1111066"/>
            <a:chOff x="-546937" y="-581525"/>
            <a:chExt cx="1507993" cy="1515365"/>
          </a:xfrm>
        </p:grpSpPr>
        <p:sp>
          <p:nvSpPr>
            <p:cNvPr id="2689" name="Google Shape;2689;p64"/>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0" name="Google Shape;2690;p64"/>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91" name="Google Shape;2691;p64"/>
          <p:cNvGrpSpPr/>
          <p:nvPr/>
        </p:nvGrpSpPr>
        <p:grpSpPr>
          <a:xfrm>
            <a:off x="209352" y="5583252"/>
            <a:ext cx="1105661" cy="1111066"/>
            <a:chOff x="-546937" y="-581525"/>
            <a:chExt cx="1507993" cy="1515365"/>
          </a:xfrm>
        </p:grpSpPr>
        <p:sp>
          <p:nvSpPr>
            <p:cNvPr id="2692" name="Google Shape;2692;p64"/>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3" name="Google Shape;2693;p64"/>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_1_1_1_1_1">
    <p:spTree>
      <p:nvGrpSpPr>
        <p:cNvPr id="2694" name="Shape 2694"/>
        <p:cNvGrpSpPr/>
        <p:nvPr/>
      </p:nvGrpSpPr>
      <p:grpSpPr>
        <a:xfrm>
          <a:off x="0" y="0"/>
          <a:ext cx="0" cy="0"/>
          <a:chOff x="0" y="0"/>
          <a:chExt cx="0" cy="0"/>
        </a:xfrm>
      </p:grpSpPr>
      <p:grpSp>
        <p:nvGrpSpPr>
          <p:cNvPr id="2695" name="Google Shape;2695;p65"/>
          <p:cNvGrpSpPr/>
          <p:nvPr/>
        </p:nvGrpSpPr>
        <p:grpSpPr>
          <a:xfrm>
            <a:off x="-52" y="0"/>
            <a:ext cx="12191638" cy="6857829"/>
            <a:chOff x="-19200" y="0"/>
            <a:chExt cx="9163200" cy="5143500"/>
          </a:xfrm>
        </p:grpSpPr>
        <p:cxnSp>
          <p:nvCxnSpPr>
            <p:cNvPr id="2696" name="Google Shape;2696;p65"/>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97" name="Google Shape;2697;p65"/>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98" name="Google Shape;2698;p65"/>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699" name="Google Shape;2699;p65"/>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0" name="Google Shape;2700;p65"/>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1" name="Google Shape;2701;p65"/>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2" name="Google Shape;2702;p65"/>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3" name="Google Shape;2703;p65"/>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4" name="Google Shape;2704;p65"/>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5" name="Google Shape;2705;p65"/>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6" name="Google Shape;2706;p65"/>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7" name="Google Shape;2707;p65"/>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8" name="Google Shape;2708;p65"/>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09" name="Google Shape;2709;p65"/>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10" name="Google Shape;2710;p65"/>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11" name="Google Shape;2711;p65"/>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12" name="Google Shape;2712;p65"/>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13" name="Google Shape;2713;p65"/>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2714" name="Google Shape;2714;p65"/>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15" name="Google Shape;2715;p65"/>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16" name="Google Shape;2716;p65"/>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17" name="Google Shape;2717;p65"/>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18" name="Google Shape;2718;p65"/>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19" name="Google Shape;2719;p65"/>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20" name="Google Shape;2720;p65"/>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21" name="Google Shape;2721;p65"/>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22" name="Google Shape;2722;p65"/>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2723" name="Google Shape;2723;p65"/>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grpSp>
        <p:nvGrpSpPr>
          <p:cNvPr id="2724" name="Google Shape;2724;p65"/>
          <p:cNvGrpSpPr/>
          <p:nvPr/>
        </p:nvGrpSpPr>
        <p:grpSpPr>
          <a:xfrm>
            <a:off x="11522908" y="-488444"/>
            <a:ext cx="1201732" cy="1207657"/>
            <a:chOff x="6780320" y="132595"/>
            <a:chExt cx="1208986" cy="1214947"/>
          </a:xfrm>
        </p:grpSpPr>
        <p:sp>
          <p:nvSpPr>
            <p:cNvPr id="2725" name="Google Shape;2725;p65"/>
            <p:cNvSpPr/>
            <p:nvPr/>
          </p:nvSpPr>
          <p:spPr>
            <a:xfrm>
              <a:off x="6862216" y="22034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6" name="Google Shape;2726;p65"/>
            <p:cNvSpPr/>
            <p:nvPr/>
          </p:nvSpPr>
          <p:spPr>
            <a:xfrm>
              <a:off x="6780320" y="132595"/>
              <a:ext cx="1127090" cy="1127196"/>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27" name="Google Shape;2727;p65"/>
          <p:cNvSpPr/>
          <p:nvPr/>
        </p:nvSpPr>
        <p:spPr>
          <a:xfrm>
            <a:off x="10990300" y="5656265"/>
            <a:ext cx="1201676" cy="1201676"/>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8" name="Google Shape;2728;p65"/>
          <p:cNvSpPr/>
          <p:nvPr/>
        </p:nvSpPr>
        <p:spPr>
          <a:xfrm>
            <a:off x="11104601" y="6002600"/>
            <a:ext cx="272398" cy="272398"/>
          </a:xfrm>
          <a:custGeom>
            <a:rect b="b" l="l" r="r" t="t"/>
            <a:pathLst>
              <a:path extrusionOk="0" h="2978" w="2978">
                <a:moveTo>
                  <a:pt x="1" y="1"/>
                </a:moveTo>
                <a:lnTo>
                  <a:pt x="1" y="2977"/>
                </a:lnTo>
                <a:lnTo>
                  <a:pt x="2977" y="2977"/>
                </a:lnTo>
                <a:lnTo>
                  <a:pt x="2977" y="1"/>
                </a:lnTo>
                <a:close/>
              </a:path>
            </a:pathLst>
          </a:custGeom>
          <a:solidFill>
            <a:schemeClr val="accent3"/>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9" name="Google Shape;2729;p65"/>
          <p:cNvSpPr/>
          <p:nvPr/>
        </p:nvSpPr>
        <p:spPr>
          <a:xfrm rot="-5400000">
            <a:off x="-530404" y="5734185"/>
            <a:ext cx="1654185" cy="593382"/>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0" name="Google Shape;2730;p65"/>
          <p:cNvSpPr/>
          <p:nvPr/>
        </p:nvSpPr>
        <p:spPr>
          <a:xfrm>
            <a:off x="544733" y="340467"/>
            <a:ext cx="282000" cy="2820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_1">
    <p:spTree>
      <p:nvGrpSpPr>
        <p:cNvPr id="2731" name="Shape 2731"/>
        <p:cNvGrpSpPr/>
        <p:nvPr/>
      </p:nvGrpSpPr>
      <p:grpSpPr>
        <a:xfrm>
          <a:off x="0" y="0"/>
          <a:ext cx="0" cy="0"/>
          <a:chOff x="0" y="0"/>
          <a:chExt cx="0" cy="0"/>
        </a:xfrm>
      </p:grpSpPr>
      <p:sp>
        <p:nvSpPr>
          <p:cNvPr id="2732" name="Google Shape;2732;p66"/>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6"/>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EFEFE"/>
              </a:buClr>
              <a:buSzPts val="8000"/>
              <a:buFont typeface="Open Sans"/>
              <a:buNone/>
              <a:defRPr sz="8000">
                <a:solidFill>
                  <a:srgbClr val="FEFEFE"/>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34" name="Google Shape;2734;p66"/>
          <p:cNvSpPr txBox="1"/>
          <p:nvPr>
            <p:ph idx="1" type="subTitle"/>
          </p:nvPr>
        </p:nvSpPr>
        <p:spPr>
          <a:xfrm>
            <a:off x="1100051" y="4645152"/>
            <a:ext cx="10058400" cy="1143300"/>
          </a:xfrm>
          <a:prstGeom prst="rect">
            <a:avLst/>
          </a:prstGeom>
          <a:noFill/>
          <a:ln>
            <a:noFill/>
          </a:ln>
        </p:spPr>
        <p:txBody>
          <a:bodyPr anchorCtr="0" anchor="t" bIns="45700" lIns="91425" spcFirstLastPara="1" rIns="91425" wrap="square" tIns="45700">
            <a:normAutofit/>
          </a:bodyPr>
          <a:lstStyle>
            <a:lvl1pPr lvl="0" rtl="0" algn="l">
              <a:lnSpc>
                <a:spcPct val="120000"/>
              </a:lnSpc>
              <a:spcBef>
                <a:spcPts val="1200"/>
              </a:spcBef>
              <a:spcAft>
                <a:spcPts val="0"/>
              </a:spcAft>
              <a:buSzPts val="2400"/>
              <a:buNone/>
              <a:defRPr sz="2400" cap="none">
                <a:solidFill>
                  <a:schemeClr val="lt1"/>
                </a:solidFill>
                <a:latin typeface="Open Sans"/>
                <a:ea typeface="Open Sans"/>
                <a:cs typeface="Open Sans"/>
                <a:sym typeface="Open Sans"/>
              </a:defRPr>
            </a:lvl1pPr>
            <a:lvl2pPr lvl="1" rtl="0" algn="ctr">
              <a:lnSpc>
                <a:spcPct val="120000"/>
              </a:lnSpc>
              <a:spcBef>
                <a:spcPts val="300"/>
              </a:spcBef>
              <a:spcAft>
                <a:spcPts val="0"/>
              </a:spcAft>
              <a:buClr>
                <a:srgbClr val="FEFEFE"/>
              </a:buClr>
              <a:buSzPts val="2400"/>
              <a:buNone/>
              <a:defRPr sz="2400"/>
            </a:lvl2pPr>
            <a:lvl3pPr lvl="2" rtl="0" algn="ctr">
              <a:lnSpc>
                <a:spcPct val="120000"/>
              </a:lnSpc>
              <a:spcBef>
                <a:spcPts val="400"/>
              </a:spcBef>
              <a:spcAft>
                <a:spcPts val="0"/>
              </a:spcAft>
              <a:buClr>
                <a:srgbClr val="FEFEFE"/>
              </a:buClr>
              <a:buSzPts val="2400"/>
              <a:buNone/>
              <a:defRPr sz="2400"/>
            </a:lvl3pPr>
            <a:lvl4pPr lvl="3" rtl="0" algn="ctr">
              <a:lnSpc>
                <a:spcPct val="120000"/>
              </a:lnSpc>
              <a:spcBef>
                <a:spcPts val="400"/>
              </a:spcBef>
              <a:spcAft>
                <a:spcPts val="0"/>
              </a:spcAft>
              <a:buClr>
                <a:srgbClr val="FEFEFE"/>
              </a:buClr>
              <a:buSzPts val="2000"/>
              <a:buNone/>
              <a:defRPr sz="2000"/>
            </a:lvl4pPr>
            <a:lvl5pPr lvl="4" rtl="0" algn="ctr">
              <a:lnSpc>
                <a:spcPct val="120000"/>
              </a:lnSpc>
              <a:spcBef>
                <a:spcPts val="400"/>
              </a:spcBef>
              <a:spcAft>
                <a:spcPts val="0"/>
              </a:spcAft>
              <a:buClr>
                <a:srgbClr val="FEFEFE"/>
              </a:buClr>
              <a:buSzPts val="2000"/>
              <a:buNone/>
              <a:defRPr sz="2000"/>
            </a:lvl5pPr>
            <a:lvl6pPr lvl="5" rtl="0" algn="ctr">
              <a:lnSpc>
                <a:spcPct val="90000"/>
              </a:lnSpc>
              <a:spcBef>
                <a:spcPts val="400"/>
              </a:spcBef>
              <a:spcAft>
                <a:spcPts val="0"/>
              </a:spcAft>
              <a:buSzPts val="2000"/>
              <a:buNone/>
              <a:defRPr sz="2000"/>
            </a:lvl6pPr>
            <a:lvl7pPr lvl="6" rtl="0" algn="ctr">
              <a:lnSpc>
                <a:spcPct val="90000"/>
              </a:lnSpc>
              <a:spcBef>
                <a:spcPts val="400"/>
              </a:spcBef>
              <a:spcAft>
                <a:spcPts val="0"/>
              </a:spcAft>
              <a:buSzPts val="2000"/>
              <a:buNone/>
              <a:defRPr sz="2000"/>
            </a:lvl7pPr>
            <a:lvl8pPr lvl="7" rtl="0" algn="ctr">
              <a:lnSpc>
                <a:spcPct val="90000"/>
              </a:lnSpc>
              <a:spcBef>
                <a:spcPts val="400"/>
              </a:spcBef>
              <a:spcAft>
                <a:spcPts val="0"/>
              </a:spcAft>
              <a:buSzPts val="2000"/>
              <a:buNone/>
              <a:defRPr sz="2000"/>
            </a:lvl8pPr>
            <a:lvl9pPr lvl="8" rtl="0" algn="ctr">
              <a:lnSpc>
                <a:spcPct val="90000"/>
              </a:lnSpc>
              <a:spcBef>
                <a:spcPts val="400"/>
              </a:spcBef>
              <a:spcAft>
                <a:spcPts val="400"/>
              </a:spcAft>
              <a:buSzPts val="2000"/>
              <a:buNone/>
              <a:defRPr sz="2000"/>
            </a:lvl9pPr>
          </a:lstStyle>
          <a:p/>
        </p:txBody>
      </p:sp>
      <p:cxnSp>
        <p:nvCxnSpPr>
          <p:cNvPr id="2735" name="Google Shape;2735;p66"/>
          <p:cNvCxnSpPr/>
          <p:nvPr/>
        </p:nvCxnSpPr>
        <p:spPr>
          <a:xfrm>
            <a:off x="1207658" y="4474741"/>
            <a:ext cx="9875100" cy="0"/>
          </a:xfrm>
          <a:prstGeom prst="straightConnector1">
            <a:avLst/>
          </a:prstGeom>
          <a:noFill/>
          <a:ln cap="flat" cmpd="sng" w="12700">
            <a:solidFill>
              <a:srgbClr val="FEFEFE"/>
            </a:solidFill>
            <a:prstDash val="solid"/>
            <a:round/>
            <a:headEnd len="sm" w="sm" type="none"/>
            <a:tailEnd len="sm" w="sm" type="none"/>
          </a:ln>
        </p:spPr>
      </p:cxnSp>
      <p:sp>
        <p:nvSpPr>
          <p:cNvPr id="2736" name="Google Shape;2736;p66"/>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37" name="Google Shape;2737;p66"/>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38" name="Google Shape;2738;p66"/>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9" name="Shape 2739"/>
        <p:cNvGrpSpPr/>
        <p:nvPr/>
      </p:nvGrpSpPr>
      <p:grpSpPr>
        <a:xfrm>
          <a:off x="0" y="0"/>
          <a:ext cx="0" cy="0"/>
          <a:chOff x="0" y="0"/>
          <a:chExt cx="0" cy="0"/>
        </a:xfrm>
      </p:grpSpPr>
      <p:sp>
        <p:nvSpPr>
          <p:cNvPr id="2740" name="Google Shape;2740;p6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9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41" name="Google Shape;2741;p67"/>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rmAutofit/>
          </a:bodyPr>
          <a:lstStyle>
            <a:lvl1pPr indent="-349250" lvl="0" marL="457200" rtl="0" algn="l">
              <a:lnSpc>
                <a:spcPct val="120000"/>
              </a:lnSpc>
              <a:spcBef>
                <a:spcPts val="1200"/>
              </a:spcBef>
              <a:spcAft>
                <a:spcPts val="0"/>
              </a:spcAft>
              <a:buSzPts val="1900"/>
              <a:buChar char="●"/>
              <a:defRPr/>
            </a:lvl1pPr>
            <a:lvl2pPr indent="-349250" lvl="1" marL="914400" rtl="0" algn="l">
              <a:lnSpc>
                <a:spcPct val="120000"/>
              </a:lnSpc>
              <a:spcBef>
                <a:spcPts val="300"/>
              </a:spcBef>
              <a:spcAft>
                <a:spcPts val="0"/>
              </a:spcAft>
              <a:buClr>
                <a:srgbClr val="3F3F3F"/>
              </a:buClr>
              <a:buSzPts val="1900"/>
              <a:buChar char="○"/>
              <a:defRPr/>
            </a:lvl2pPr>
            <a:lvl3pPr indent="-349250" lvl="2" marL="1371600" rtl="0" algn="l">
              <a:lnSpc>
                <a:spcPct val="120000"/>
              </a:lnSpc>
              <a:spcBef>
                <a:spcPts val="400"/>
              </a:spcBef>
              <a:spcAft>
                <a:spcPts val="0"/>
              </a:spcAft>
              <a:buClr>
                <a:srgbClr val="3F3F3F"/>
              </a:buClr>
              <a:buSzPts val="1900"/>
              <a:buChar char="■"/>
              <a:defRPr/>
            </a:lvl3pPr>
            <a:lvl4pPr indent="-349250" lvl="3" marL="1828800" rtl="0" algn="l">
              <a:lnSpc>
                <a:spcPct val="120000"/>
              </a:lnSpc>
              <a:spcBef>
                <a:spcPts val="400"/>
              </a:spcBef>
              <a:spcAft>
                <a:spcPts val="0"/>
              </a:spcAft>
              <a:buClr>
                <a:srgbClr val="3F3F3F"/>
              </a:buClr>
              <a:buSzPts val="1900"/>
              <a:buChar char="●"/>
              <a:defRPr/>
            </a:lvl4pPr>
            <a:lvl5pPr indent="-349250" lvl="4" marL="2286000" rtl="0" algn="l">
              <a:lnSpc>
                <a:spcPct val="120000"/>
              </a:lnSpc>
              <a:spcBef>
                <a:spcPts val="400"/>
              </a:spcBef>
              <a:spcAft>
                <a:spcPts val="0"/>
              </a:spcAft>
              <a:buClr>
                <a:srgbClr val="3F3F3F"/>
              </a:buClr>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2742" name="Google Shape;2742;p67"/>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43" name="Google Shape;2743;p67"/>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44" name="Google Shape;2744;p67"/>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45" name="Shape 2745"/>
        <p:cNvGrpSpPr/>
        <p:nvPr/>
      </p:nvGrpSpPr>
      <p:grpSpPr>
        <a:xfrm>
          <a:off x="0" y="0"/>
          <a:ext cx="0" cy="0"/>
          <a:chOff x="0" y="0"/>
          <a:chExt cx="0" cy="0"/>
        </a:xfrm>
      </p:grpSpPr>
      <p:sp>
        <p:nvSpPr>
          <p:cNvPr id="2746" name="Google Shape;2746;p6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3F3F3F"/>
              </a:buClr>
              <a:buSzPts val="19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47" name="Google Shape;2747;p68"/>
          <p:cNvSpPr txBox="1"/>
          <p:nvPr>
            <p:ph idx="1" type="body"/>
          </p:nvPr>
        </p:nvSpPr>
        <p:spPr>
          <a:xfrm>
            <a:off x="1097280" y="2120900"/>
            <a:ext cx="4640100" cy="3748500"/>
          </a:xfrm>
          <a:prstGeom prst="rect">
            <a:avLst/>
          </a:prstGeom>
          <a:noFill/>
          <a:ln>
            <a:noFill/>
          </a:ln>
        </p:spPr>
        <p:txBody>
          <a:bodyPr anchorCtr="0" anchor="t" bIns="45700" lIns="0" spcFirstLastPara="1" rIns="0" wrap="square" tIns="45700">
            <a:normAutofit/>
          </a:bodyPr>
          <a:lstStyle>
            <a:lvl1pPr indent="-349250" lvl="0" marL="457200" rtl="0" algn="l">
              <a:lnSpc>
                <a:spcPct val="120000"/>
              </a:lnSpc>
              <a:spcBef>
                <a:spcPts val="1200"/>
              </a:spcBef>
              <a:spcAft>
                <a:spcPts val="0"/>
              </a:spcAft>
              <a:buSzPts val="1900"/>
              <a:buChar char="●"/>
              <a:defRPr/>
            </a:lvl1pPr>
            <a:lvl2pPr indent="-349250" lvl="1" marL="914400" rtl="0" algn="l">
              <a:lnSpc>
                <a:spcPct val="120000"/>
              </a:lnSpc>
              <a:spcBef>
                <a:spcPts val="300"/>
              </a:spcBef>
              <a:spcAft>
                <a:spcPts val="0"/>
              </a:spcAft>
              <a:buClr>
                <a:srgbClr val="3F3F3F"/>
              </a:buClr>
              <a:buSzPts val="1900"/>
              <a:buChar char="○"/>
              <a:defRPr/>
            </a:lvl2pPr>
            <a:lvl3pPr indent="-349250" lvl="2" marL="1371600" rtl="0" algn="l">
              <a:lnSpc>
                <a:spcPct val="120000"/>
              </a:lnSpc>
              <a:spcBef>
                <a:spcPts val="400"/>
              </a:spcBef>
              <a:spcAft>
                <a:spcPts val="0"/>
              </a:spcAft>
              <a:buClr>
                <a:srgbClr val="3F3F3F"/>
              </a:buClr>
              <a:buSzPts val="1900"/>
              <a:buChar char="■"/>
              <a:defRPr/>
            </a:lvl3pPr>
            <a:lvl4pPr indent="-349250" lvl="3" marL="1828800" rtl="0" algn="l">
              <a:lnSpc>
                <a:spcPct val="120000"/>
              </a:lnSpc>
              <a:spcBef>
                <a:spcPts val="400"/>
              </a:spcBef>
              <a:spcAft>
                <a:spcPts val="0"/>
              </a:spcAft>
              <a:buClr>
                <a:srgbClr val="3F3F3F"/>
              </a:buClr>
              <a:buSzPts val="1900"/>
              <a:buChar char="●"/>
              <a:defRPr/>
            </a:lvl4pPr>
            <a:lvl5pPr indent="-349250" lvl="4" marL="2286000" rtl="0" algn="l">
              <a:lnSpc>
                <a:spcPct val="120000"/>
              </a:lnSpc>
              <a:spcBef>
                <a:spcPts val="400"/>
              </a:spcBef>
              <a:spcAft>
                <a:spcPts val="0"/>
              </a:spcAft>
              <a:buClr>
                <a:srgbClr val="3F3F3F"/>
              </a:buClr>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2748" name="Google Shape;2748;p68"/>
          <p:cNvSpPr txBox="1"/>
          <p:nvPr>
            <p:ph idx="2" type="body"/>
          </p:nvPr>
        </p:nvSpPr>
        <p:spPr>
          <a:xfrm>
            <a:off x="6515944" y="2120900"/>
            <a:ext cx="4640100" cy="3748500"/>
          </a:xfrm>
          <a:prstGeom prst="rect">
            <a:avLst/>
          </a:prstGeom>
          <a:noFill/>
          <a:ln>
            <a:noFill/>
          </a:ln>
        </p:spPr>
        <p:txBody>
          <a:bodyPr anchorCtr="0" anchor="t" bIns="45700" lIns="0" spcFirstLastPara="1" rIns="0" wrap="square" tIns="45700">
            <a:normAutofit/>
          </a:bodyPr>
          <a:lstStyle>
            <a:lvl1pPr indent="-349250" lvl="0" marL="457200" rtl="0" algn="l">
              <a:lnSpc>
                <a:spcPct val="120000"/>
              </a:lnSpc>
              <a:spcBef>
                <a:spcPts val="1200"/>
              </a:spcBef>
              <a:spcAft>
                <a:spcPts val="0"/>
              </a:spcAft>
              <a:buSzPts val="1900"/>
              <a:buChar char="●"/>
              <a:defRPr/>
            </a:lvl1pPr>
            <a:lvl2pPr indent="-349250" lvl="1" marL="914400" rtl="0" algn="l">
              <a:lnSpc>
                <a:spcPct val="120000"/>
              </a:lnSpc>
              <a:spcBef>
                <a:spcPts val="300"/>
              </a:spcBef>
              <a:spcAft>
                <a:spcPts val="0"/>
              </a:spcAft>
              <a:buClr>
                <a:srgbClr val="3F3F3F"/>
              </a:buClr>
              <a:buSzPts val="1900"/>
              <a:buChar char="○"/>
              <a:defRPr/>
            </a:lvl2pPr>
            <a:lvl3pPr indent="-349250" lvl="2" marL="1371600" rtl="0" algn="l">
              <a:lnSpc>
                <a:spcPct val="120000"/>
              </a:lnSpc>
              <a:spcBef>
                <a:spcPts val="400"/>
              </a:spcBef>
              <a:spcAft>
                <a:spcPts val="0"/>
              </a:spcAft>
              <a:buClr>
                <a:srgbClr val="3F3F3F"/>
              </a:buClr>
              <a:buSzPts val="1900"/>
              <a:buChar char="■"/>
              <a:defRPr/>
            </a:lvl3pPr>
            <a:lvl4pPr indent="-349250" lvl="3" marL="1828800" rtl="0" algn="l">
              <a:lnSpc>
                <a:spcPct val="120000"/>
              </a:lnSpc>
              <a:spcBef>
                <a:spcPts val="400"/>
              </a:spcBef>
              <a:spcAft>
                <a:spcPts val="0"/>
              </a:spcAft>
              <a:buClr>
                <a:srgbClr val="3F3F3F"/>
              </a:buClr>
              <a:buSzPts val="1900"/>
              <a:buChar char="●"/>
              <a:defRPr/>
            </a:lvl4pPr>
            <a:lvl5pPr indent="-349250" lvl="4" marL="2286000" rtl="0" algn="l">
              <a:lnSpc>
                <a:spcPct val="120000"/>
              </a:lnSpc>
              <a:spcBef>
                <a:spcPts val="400"/>
              </a:spcBef>
              <a:spcAft>
                <a:spcPts val="0"/>
              </a:spcAft>
              <a:buClr>
                <a:srgbClr val="3F3F3F"/>
              </a:buClr>
              <a:buSzPts val="1900"/>
              <a:buChar char="○"/>
              <a:defRPr/>
            </a:lvl5pPr>
            <a:lvl6pPr indent="-349250" lvl="5" marL="2743200" rtl="0" algn="l">
              <a:lnSpc>
                <a:spcPct val="90000"/>
              </a:lnSpc>
              <a:spcBef>
                <a:spcPts val="400"/>
              </a:spcBef>
              <a:spcAft>
                <a:spcPts val="0"/>
              </a:spcAft>
              <a:buSzPts val="1900"/>
              <a:buChar char="■"/>
              <a:defRPr/>
            </a:lvl6pPr>
            <a:lvl7pPr indent="-349250" lvl="6" marL="3200400" rtl="0" algn="l">
              <a:lnSpc>
                <a:spcPct val="90000"/>
              </a:lnSpc>
              <a:spcBef>
                <a:spcPts val="400"/>
              </a:spcBef>
              <a:spcAft>
                <a:spcPts val="0"/>
              </a:spcAft>
              <a:buSzPts val="1900"/>
              <a:buChar char="●"/>
              <a:defRPr/>
            </a:lvl7pPr>
            <a:lvl8pPr indent="-349250" lvl="7" marL="3657600" rtl="0" algn="l">
              <a:lnSpc>
                <a:spcPct val="90000"/>
              </a:lnSpc>
              <a:spcBef>
                <a:spcPts val="400"/>
              </a:spcBef>
              <a:spcAft>
                <a:spcPts val="0"/>
              </a:spcAft>
              <a:buSzPts val="1900"/>
              <a:buChar char="○"/>
              <a:defRPr/>
            </a:lvl8pPr>
            <a:lvl9pPr indent="-349250" lvl="8" marL="4114800" rtl="0" algn="l">
              <a:lnSpc>
                <a:spcPct val="90000"/>
              </a:lnSpc>
              <a:spcBef>
                <a:spcPts val="400"/>
              </a:spcBef>
              <a:spcAft>
                <a:spcPts val="400"/>
              </a:spcAft>
              <a:buSzPts val="1900"/>
              <a:buChar char="■"/>
              <a:defRPr/>
            </a:lvl9pPr>
          </a:lstStyle>
          <a:p/>
        </p:txBody>
      </p:sp>
      <p:sp>
        <p:nvSpPr>
          <p:cNvPr id="2749" name="Google Shape;2749;p68"/>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50" name="Google Shape;2750;p6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51" name="Google Shape;2751;p68"/>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bg>
      <p:bgPr>
        <a:solidFill>
          <a:schemeClr val="lt1"/>
        </a:solidFill>
      </p:bgPr>
    </p:bg>
    <p:spTree>
      <p:nvGrpSpPr>
        <p:cNvPr id="2752" name="Shape 2752"/>
        <p:cNvGrpSpPr/>
        <p:nvPr/>
      </p:nvGrpSpPr>
      <p:grpSpPr>
        <a:xfrm>
          <a:off x="0" y="0"/>
          <a:ext cx="0" cy="0"/>
          <a:chOff x="0" y="0"/>
          <a:chExt cx="0" cy="0"/>
        </a:xfrm>
      </p:grpSpPr>
      <p:sp>
        <p:nvSpPr>
          <p:cNvPr id="2753" name="Google Shape;2753;p69"/>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9"/>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262626"/>
              </a:buClr>
              <a:buSzPts val="8000"/>
              <a:buFont typeface="Open Sans"/>
              <a:buNone/>
              <a:defRPr b="0" sz="8000">
                <a:solidFill>
                  <a:srgbClr val="262626"/>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55" name="Google Shape;2755;p69"/>
          <p:cNvSpPr txBox="1"/>
          <p:nvPr>
            <p:ph idx="1" type="body"/>
          </p:nvPr>
        </p:nvSpPr>
        <p:spPr>
          <a:xfrm>
            <a:off x="1097280" y="4663440"/>
            <a:ext cx="10058400" cy="1143300"/>
          </a:xfrm>
          <a:prstGeom prst="rect">
            <a:avLst/>
          </a:prstGeom>
          <a:noFill/>
          <a:ln>
            <a:noFill/>
          </a:ln>
        </p:spPr>
        <p:txBody>
          <a:bodyPr anchorCtr="0" anchor="t" bIns="45700" lIns="91425" spcFirstLastPara="1" rIns="91425" wrap="square" tIns="45700">
            <a:normAutofit/>
          </a:bodyPr>
          <a:lstStyle>
            <a:lvl1pPr indent="-228600" lvl="0" marL="457200" rtl="0" algn="l">
              <a:lnSpc>
                <a:spcPct val="120000"/>
              </a:lnSpc>
              <a:spcBef>
                <a:spcPts val="1200"/>
              </a:spcBef>
              <a:spcAft>
                <a:spcPts val="0"/>
              </a:spcAft>
              <a:buSzPts val="2400"/>
              <a:buNone/>
              <a:defRPr sz="2400" cap="none">
                <a:solidFill>
                  <a:schemeClr val="dk1"/>
                </a:solidFill>
                <a:latin typeface="Open Sans"/>
                <a:ea typeface="Open Sans"/>
                <a:cs typeface="Open Sans"/>
                <a:sym typeface="Open Sans"/>
              </a:defRPr>
            </a:lvl1pPr>
            <a:lvl2pPr indent="-228600" lvl="1" marL="914400" rtl="0" algn="l">
              <a:lnSpc>
                <a:spcPct val="120000"/>
              </a:lnSpc>
              <a:spcBef>
                <a:spcPts val="300"/>
              </a:spcBef>
              <a:spcAft>
                <a:spcPts val="0"/>
              </a:spcAft>
              <a:buClr>
                <a:srgbClr val="888888"/>
              </a:buClr>
              <a:buSzPts val="1900"/>
              <a:buNone/>
              <a:defRPr sz="1900">
                <a:solidFill>
                  <a:srgbClr val="888888"/>
                </a:solidFill>
              </a:defRPr>
            </a:lvl2pPr>
            <a:lvl3pPr indent="-228600" lvl="2" marL="1371600" rtl="0" algn="l">
              <a:lnSpc>
                <a:spcPct val="120000"/>
              </a:lnSpc>
              <a:spcBef>
                <a:spcPts val="400"/>
              </a:spcBef>
              <a:spcAft>
                <a:spcPts val="0"/>
              </a:spcAft>
              <a:buClr>
                <a:srgbClr val="888888"/>
              </a:buClr>
              <a:buSzPts val="1600"/>
              <a:buNone/>
              <a:defRPr sz="1600">
                <a:solidFill>
                  <a:srgbClr val="888888"/>
                </a:solidFill>
              </a:defRPr>
            </a:lvl3pPr>
            <a:lvl4pPr indent="-228600" lvl="3" marL="1828800" rtl="0" algn="l">
              <a:lnSpc>
                <a:spcPct val="120000"/>
              </a:lnSpc>
              <a:spcBef>
                <a:spcPts val="400"/>
              </a:spcBef>
              <a:spcAft>
                <a:spcPts val="0"/>
              </a:spcAft>
              <a:buClr>
                <a:srgbClr val="888888"/>
              </a:buClr>
              <a:buSzPts val="1500"/>
              <a:buNone/>
              <a:defRPr sz="1500">
                <a:solidFill>
                  <a:srgbClr val="888888"/>
                </a:solidFill>
              </a:defRPr>
            </a:lvl4pPr>
            <a:lvl5pPr indent="-228600" lvl="4" marL="2286000" rtl="0" algn="l">
              <a:lnSpc>
                <a:spcPct val="120000"/>
              </a:lnSpc>
              <a:spcBef>
                <a:spcPts val="400"/>
              </a:spcBef>
              <a:spcAft>
                <a:spcPts val="0"/>
              </a:spcAft>
              <a:buClr>
                <a:srgbClr val="888888"/>
              </a:buClr>
              <a:buSzPts val="1500"/>
              <a:buNone/>
              <a:defRPr sz="1500">
                <a:solidFill>
                  <a:srgbClr val="888888"/>
                </a:solidFill>
              </a:defRPr>
            </a:lvl5pPr>
            <a:lvl6pPr indent="-228600" lvl="5" marL="2743200" rtl="0" algn="l">
              <a:lnSpc>
                <a:spcPct val="90000"/>
              </a:lnSpc>
              <a:spcBef>
                <a:spcPts val="400"/>
              </a:spcBef>
              <a:spcAft>
                <a:spcPts val="0"/>
              </a:spcAft>
              <a:buSzPts val="1500"/>
              <a:buNone/>
              <a:defRPr sz="1500">
                <a:solidFill>
                  <a:srgbClr val="888888"/>
                </a:solidFill>
              </a:defRPr>
            </a:lvl6pPr>
            <a:lvl7pPr indent="-228600" lvl="6" marL="3200400" rtl="0" algn="l">
              <a:lnSpc>
                <a:spcPct val="90000"/>
              </a:lnSpc>
              <a:spcBef>
                <a:spcPts val="400"/>
              </a:spcBef>
              <a:spcAft>
                <a:spcPts val="0"/>
              </a:spcAft>
              <a:buSzPts val="1500"/>
              <a:buNone/>
              <a:defRPr sz="1500">
                <a:solidFill>
                  <a:srgbClr val="888888"/>
                </a:solidFill>
              </a:defRPr>
            </a:lvl7pPr>
            <a:lvl8pPr indent="-228600" lvl="7" marL="3657600" rtl="0" algn="l">
              <a:lnSpc>
                <a:spcPct val="90000"/>
              </a:lnSpc>
              <a:spcBef>
                <a:spcPts val="400"/>
              </a:spcBef>
              <a:spcAft>
                <a:spcPts val="0"/>
              </a:spcAft>
              <a:buSzPts val="1500"/>
              <a:buNone/>
              <a:defRPr sz="1500">
                <a:solidFill>
                  <a:srgbClr val="888888"/>
                </a:solidFill>
              </a:defRPr>
            </a:lvl8pPr>
            <a:lvl9pPr indent="-228600" lvl="8" marL="4114800" rtl="0" algn="l">
              <a:lnSpc>
                <a:spcPct val="90000"/>
              </a:lnSpc>
              <a:spcBef>
                <a:spcPts val="400"/>
              </a:spcBef>
              <a:spcAft>
                <a:spcPts val="400"/>
              </a:spcAft>
              <a:buSzPts val="1500"/>
              <a:buNone/>
              <a:defRPr sz="1500">
                <a:solidFill>
                  <a:srgbClr val="888888"/>
                </a:solidFill>
              </a:defRPr>
            </a:lvl9pPr>
          </a:lstStyle>
          <a:p/>
        </p:txBody>
      </p:sp>
      <p:cxnSp>
        <p:nvCxnSpPr>
          <p:cNvPr id="2756" name="Google Shape;2756;p69"/>
          <p:cNvCxnSpPr/>
          <p:nvPr/>
        </p:nvCxnSpPr>
        <p:spPr>
          <a:xfrm>
            <a:off x="1207658" y="4485132"/>
            <a:ext cx="9875100" cy="0"/>
          </a:xfrm>
          <a:prstGeom prst="straightConnector1">
            <a:avLst/>
          </a:prstGeom>
          <a:noFill/>
          <a:ln cap="flat" cmpd="sng" w="12700">
            <a:solidFill>
              <a:srgbClr val="3F3F3F"/>
            </a:solidFill>
            <a:prstDash val="solid"/>
            <a:round/>
            <a:headEnd len="sm" w="sm" type="none"/>
            <a:tailEnd len="sm" w="sm" type="none"/>
          </a:ln>
        </p:spPr>
      </p:cxnSp>
      <p:sp>
        <p:nvSpPr>
          <p:cNvPr id="2757" name="Google Shape;2757;p69"/>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58" name="Google Shape;2758;p69"/>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59" name="Google Shape;2759;p69"/>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2760" name="Shape 2760"/>
        <p:cNvGrpSpPr/>
        <p:nvPr/>
      </p:nvGrpSpPr>
      <p:grpSpPr>
        <a:xfrm>
          <a:off x="0" y="0"/>
          <a:ext cx="0" cy="0"/>
          <a:chOff x="0" y="0"/>
          <a:chExt cx="0" cy="0"/>
        </a:xfrm>
      </p:grpSpPr>
      <p:sp>
        <p:nvSpPr>
          <p:cNvPr id="2761" name="Google Shape;2761;p70"/>
          <p:cNvSpPr/>
          <p:nvPr/>
        </p:nvSpPr>
        <p:spPr>
          <a:xfrm>
            <a:off x="0" y="4578350"/>
            <a:ext cx="12188700" cy="22797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0"/>
          <p:cNvSpPr/>
          <p:nvPr>
            <p:ph idx="2" type="pic"/>
          </p:nvPr>
        </p:nvSpPr>
        <p:spPr>
          <a:xfrm>
            <a:off x="15" y="0"/>
            <a:ext cx="12192000" cy="4578300"/>
          </a:xfrm>
          <a:prstGeom prst="rect">
            <a:avLst/>
          </a:prstGeom>
          <a:solidFill>
            <a:srgbClr val="D8D8D8"/>
          </a:solidFill>
          <a:ln>
            <a:noFill/>
          </a:ln>
        </p:spPr>
        <p:txBody>
          <a:bodyPr anchorCtr="0" anchor="t" bIns="45700" lIns="457200" spcFirstLastPara="1" rIns="0" wrap="square" tIns="457200">
            <a:noAutofit/>
          </a:bodyPr>
          <a:lstStyle>
            <a:lvl1pPr lvl="0" marR="0" rtl="0" algn="l">
              <a:lnSpc>
                <a:spcPct val="120000"/>
              </a:lnSpc>
              <a:spcBef>
                <a:spcPts val="1200"/>
              </a:spcBef>
              <a:spcAft>
                <a:spcPts val="0"/>
              </a:spcAft>
              <a:buClr>
                <a:schemeClr val="accent1"/>
              </a:buClr>
              <a:buSzPts val="3200"/>
              <a:buFont typeface="Arial"/>
              <a:buNone/>
              <a:defRPr b="0" i="0" sz="3200" u="none" cap="none" strike="noStrike">
                <a:solidFill>
                  <a:srgbClr val="3F3F3F"/>
                </a:solidFill>
                <a:latin typeface="Open Sans"/>
                <a:ea typeface="Open Sans"/>
                <a:cs typeface="Open Sans"/>
                <a:sym typeface="Open Sans"/>
              </a:defRPr>
            </a:lvl1pPr>
            <a:lvl2pPr lvl="1" marR="0" rtl="0" algn="l">
              <a:lnSpc>
                <a:spcPct val="120000"/>
              </a:lnSpc>
              <a:spcBef>
                <a:spcPts val="300"/>
              </a:spcBef>
              <a:spcAft>
                <a:spcPts val="0"/>
              </a:spcAft>
              <a:buClr>
                <a:srgbClr val="3F3F3F"/>
              </a:buClr>
              <a:buSzPts val="2800"/>
              <a:buFont typeface="Arial"/>
              <a:buNone/>
              <a:defRPr b="0" i="0" sz="2800" u="none" cap="none" strike="noStrike">
                <a:solidFill>
                  <a:srgbClr val="3F3F3F"/>
                </a:solidFill>
                <a:latin typeface="Open Sans"/>
                <a:ea typeface="Open Sans"/>
                <a:cs typeface="Open Sans"/>
                <a:sym typeface="Open Sans"/>
              </a:defRPr>
            </a:lvl2pPr>
            <a:lvl3pPr lvl="2" marR="0" rtl="0" algn="l">
              <a:lnSpc>
                <a:spcPct val="120000"/>
              </a:lnSpc>
              <a:spcBef>
                <a:spcPts val="400"/>
              </a:spcBef>
              <a:spcAft>
                <a:spcPts val="0"/>
              </a:spcAft>
              <a:buClr>
                <a:srgbClr val="3F3F3F"/>
              </a:buClr>
              <a:buSzPts val="2400"/>
              <a:buFont typeface="Arial"/>
              <a:buNone/>
              <a:defRPr b="0" i="0" sz="2400" u="none" cap="none" strike="noStrike">
                <a:solidFill>
                  <a:srgbClr val="3F3F3F"/>
                </a:solidFill>
                <a:latin typeface="Open Sans"/>
                <a:ea typeface="Open Sans"/>
                <a:cs typeface="Open Sans"/>
                <a:sym typeface="Open Sans"/>
              </a:defRPr>
            </a:lvl3pPr>
            <a:lvl4pPr lvl="3" marR="0" rtl="0" algn="l">
              <a:lnSpc>
                <a:spcPct val="120000"/>
              </a:lnSpc>
              <a:spcBef>
                <a:spcPts val="400"/>
              </a:spcBef>
              <a:spcAft>
                <a:spcPts val="0"/>
              </a:spcAft>
              <a:buClr>
                <a:srgbClr val="3F3F3F"/>
              </a:buClr>
              <a:buSzPts val="2000"/>
              <a:buFont typeface="Arial"/>
              <a:buNone/>
              <a:defRPr b="0" i="0" sz="2000" u="none" cap="none" strike="noStrike">
                <a:solidFill>
                  <a:srgbClr val="3F3F3F"/>
                </a:solidFill>
                <a:latin typeface="Open Sans"/>
                <a:ea typeface="Open Sans"/>
                <a:cs typeface="Open Sans"/>
                <a:sym typeface="Open Sans"/>
              </a:defRPr>
            </a:lvl4pPr>
            <a:lvl5pPr lvl="4" marR="0" rtl="0" algn="l">
              <a:lnSpc>
                <a:spcPct val="120000"/>
              </a:lnSpc>
              <a:spcBef>
                <a:spcPts val="400"/>
              </a:spcBef>
              <a:spcAft>
                <a:spcPts val="0"/>
              </a:spcAft>
              <a:buClr>
                <a:srgbClr val="3F3F3F"/>
              </a:buClr>
              <a:buSzPts val="2000"/>
              <a:buFont typeface="Arial"/>
              <a:buNone/>
              <a:defRPr b="0" i="0" sz="2000" u="none" cap="none" strike="noStrike">
                <a:solidFill>
                  <a:srgbClr val="3F3F3F"/>
                </a:solidFill>
                <a:latin typeface="Open Sans"/>
                <a:ea typeface="Open Sans"/>
                <a:cs typeface="Open Sans"/>
                <a:sym typeface="Open Sans"/>
              </a:defRPr>
            </a:lvl5pPr>
            <a:lvl6pPr lvl="5" marR="0" rtl="0" algn="l">
              <a:lnSpc>
                <a:spcPct val="90000"/>
              </a:lnSpc>
              <a:spcBef>
                <a:spcPts val="400"/>
              </a:spcBef>
              <a:spcAft>
                <a:spcPts val="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6pPr>
            <a:lvl7pPr lvl="6" marR="0" rtl="0" algn="l">
              <a:lnSpc>
                <a:spcPct val="90000"/>
              </a:lnSpc>
              <a:spcBef>
                <a:spcPts val="400"/>
              </a:spcBef>
              <a:spcAft>
                <a:spcPts val="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7pPr>
            <a:lvl8pPr lvl="7" marR="0" rtl="0" algn="l">
              <a:lnSpc>
                <a:spcPct val="90000"/>
              </a:lnSpc>
              <a:spcBef>
                <a:spcPts val="400"/>
              </a:spcBef>
              <a:spcAft>
                <a:spcPts val="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8pPr>
            <a:lvl9pPr lvl="8" marR="0" rtl="0" algn="l">
              <a:lnSpc>
                <a:spcPct val="90000"/>
              </a:lnSpc>
              <a:spcBef>
                <a:spcPts val="400"/>
              </a:spcBef>
              <a:spcAft>
                <a:spcPts val="400"/>
              </a:spcAft>
              <a:buClr>
                <a:schemeClr val="accent1"/>
              </a:buClr>
              <a:buSzPts val="2000"/>
              <a:buFont typeface="Arial"/>
              <a:buNone/>
              <a:defRPr b="0" i="0" sz="2000" u="none" cap="none" strike="noStrike">
                <a:solidFill>
                  <a:srgbClr val="3F3F3F"/>
                </a:solidFill>
                <a:latin typeface="Open Sans"/>
                <a:ea typeface="Open Sans"/>
                <a:cs typeface="Open Sans"/>
                <a:sym typeface="Open Sans"/>
              </a:defRPr>
            </a:lvl9pPr>
          </a:lstStyle>
          <a:p/>
        </p:txBody>
      </p:sp>
      <p:sp>
        <p:nvSpPr>
          <p:cNvPr id="2763" name="Google Shape;2763;p70"/>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rtl="0" algn="l">
              <a:lnSpc>
                <a:spcPct val="90000"/>
              </a:lnSpc>
              <a:spcBef>
                <a:spcPts val="0"/>
              </a:spcBef>
              <a:spcAft>
                <a:spcPts val="0"/>
              </a:spcAft>
              <a:buClr>
                <a:srgbClr val="FFFFFF"/>
              </a:buClr>
              <a:buSzPts val="3600"/>
              <a:buFont typeface="Open Sans"/>
              <a:buNone/>
              <a:defRPr b="0" sz="3600">
                <a:solidFill>
                  <a:srgbClr val="FFFFFF"/>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64" name="Google Shape;2764;p70"/>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rmAutofit/>
          </a:bodyPr>
          <a:lstStyle>
            <a:lvl1pPr indent="-228600" lvl="0" marL="457200" rtl="0" algn="l">
              <a:lnSpc>
                <a:spcPct val="120000"/>
              </a:lnSpc>
              <a:spcBef>
                <a:spcPts val="0"/>
              </a:spcBef>
              <a:spcAft>
                <a:spcPts val="0"/>
              </a:spcAft>
              <a:buSzPts val="1900"/>
              <a:buNone/>
              <a:defRPr sz="1900">
                <a:solidFill>
                  <a:srgbClr val="FFFFFF"/>
                </a:solidFill>
              </a:defRPr>
            </a:lvl1pPr>
            <a:lvl2pPr indent="-228600" lvl="1" marL="914400" rtl="0" algn="l">
              <a:lnSpc>
                <a:spcPct val="120000"/>
              </a:lnSpc>
              <a:spcBef>
                <a:spcPts val="700"/>
              </a:spcBef>
              <a:spcAft>
                <a:spcPts val="0"/>
              </a:spcAft>
              <a:buClr>
                <a:srgbClr val="3F3F3F"/>
              </a:buClr>
              <a:buSzPts val="1200"/>
              <a:buNone/>
              <a:defRPr sz="1200"/>
            </a:lvl2pPr>
            <a:lvl3pPr indent="-228600" lvl="2" marL="1371600" rtl="0" algn="l">
              <a:lnSpc>
                <a:spcPct val="120000"/>
              </a:lnSpc>
              <a:spcBef>
                <a:spcPts val="400"/>
              </a:spcBef>
              <a:spcAft>
                <a:spcPts val="0"/>
              </a:spcAft>
              <a:buClr>
                <a:srgbClr val="3F3F3F"/>
              </a:buClr>
              <a:buSzPts val="1100"/>
              <a:buNone/>
              <a:defRPr sz="1100"/>
            </a:lvl3pPr>
            <a:lvl4pPr indent="-228600" lvl="3" marL="1828800" rtl="0" algn="l">
              <a:lnSpc>
                <a:spcPct val="120000"/>
              </a:lnSpc>
              <a:spcBef>
                <a:spcPts val="400"/>
              </a:spcBef>
              <a:spcAft>
                <a:spcPts val="0"/>
              </a:spcAft>
              <a:buClr>
                <a:srgbClr val="3F3F3F"/>
              </a:buClr>
              <a:buSzPts val="900"/>
              <a:buNone/>
              <a:defRPr sz="900"/>
            </a:lvl4pPr>
            <a:lvl5pPr indent="-228600" lvl="4" marL="2286000" rtl="0" algn="l">
              <a:lnSpc>
                <a:spcPct val="120000"/>
              </a:lnSpc>
              <a:spcBef>
                <a:spcPts val="400"/>
              </a:spcBef>
              <a:spcAft>
                <a:spcPts val="0"/>
              </a:spcAft>
              <a:buClr>
                <a:srgbClr val="3F3F3F"/>
              </a:buClr>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2765" name="Google Shape;2765;p70"/>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66" name="Google Shape;2766;p70"/>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2767" name="Google Shape;2767;p70"/>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1500"/>
            </a:lvl1pPr>
            <a:lvl2pPr indent="0" lvl="1" marL="0" rtl="0" algn="l">
              <a:spcBef>
                <a:spcPts val="0"/>
              </a:spcBef>
              <a:buNone/>
              <a:defRPr sz="1500"/>
            </a:lvl2pPr>
            <a:lvl3pPr indent="0" lvl="2" marL="0" rtl="0" algn="l">
              <a:spcBef>
                <a:spcPts val="0"/>
              </a:spcBef>
              <a:buNone/>
              <a:defRPr sz="1500"/>
            </a:lvl3pPr>
            <a:lvl4pPr indent="0" lvl="3" marL="0" rtl="0" algn="l">
              <a:spcBef>
                <a:spcPts val="0"/>
              </a:spcBef>
              <a:buNone/>
              <a:defRPr sz="1500"/>
            </a:lvl4pPr>
            <a:lvl5pPr indent="0" lvl="4" marL="0" rtl="0" algn="l">
              <a:spcBef>
                <a:spcPts val="0"/>
              </a:spcBef>
              <a:buNone/>
              <a:defRPr sz="1500"/>
            </a:lvl5pPr>
            <a:lvl6pPr indent="0" lvl="5" marL="0" rtl="0" algn="l">
              <a:spcBef>
                <a:spcPts val="0"/>
              </a:spcBef>
              <a:buNone/>
              <a:defRPr sz="1500"/>
            </a:lvl6pPr>
            <a:lvl7pPr indent="0" lvl="6" marL="0" rtl="0" algn="l">
              <a:spcBef>
                <a:spcPts val="0"/>
              </a:spcBef>
              <a:buNone/>
              <a:defRPr sz="1500"/>
            </a:lvl7pPr>
            <a:lvl8pPr indent="0" lvl="7" marL="0" rtl="0" algn="l">
              <a:spcBef>
                <a:spcPts val="0"/>
              </a:spcBef>
              <a:buNone/>
              <a:defRPr sz="1500"/>
            </a:lvl8pPr>
            <a:lvl9pPr indent="0" lvl="8" marL="0" rtl="0" algn="l">
              <a:spcBef>
                <a:spcPts val="0"/>
              </a:spcBef>
              <a:buNone/>
              <a:defRPr sz="15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2768" name="Shape 2768"/>
        <p:cNvGrpSpPr/>
        <p:nvPr/>
      </p:nvGrpSpPr>
      <p:grpSpPr>
        <a:xfrm>
          <a:off x="0" y="0"/>
          <a:ext cx="0" cy="0"/>
          <a:chOff x="0" y="0"/>
          <a:chExt cx="0" cy="0"/>
        </a:xfrm>
      </p:grpSpPr>
      <p:sp>
        <p:nvSpPr>
          <p:cNvPr id="2769" name="Google Shape;2769;p71"/>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2770" name="Google Shape;2770;p71"/>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771" name="Google Shape;2771;p7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2" name="Shape 302"/>
        <p:cNvGrpSpPr/>
        <p:nvPr/>
      </p:nvGrpSpPr>
      <p:grpSpPr>
        <a:xfrm>
          <a:off x="0" y="0"/>
          <a:ext cx="0" cy="0"/>
          <a:chOff x="0" y="0"/>
          <a:chExt cx="0" cy="0"/>
        </a:xfrm>
      </p:grpSpPr>
      <p:grpSp>
        <p:nvGrpSpPr>
          <p:cNvPr id="303" name="Google Shape;303;p8"/>
          <p:cNvGrpSpPr/>
          <p:nvPr/>
        </p:nvGrpSpPr>
        <p:grpSpPr>
          <a:xfrm>
            <a:off x="-52" y="0"/>
            <a:ext cx="12191638" cy="6857829"/>
            <a:chOff x="-19200" y="0"/>
            <a:chExt cx="9163200" cy="5143500"/>
          </a:xfrm>
        </p:grpSpPr>
        <p:cxnSp>
          <p:nvCxnSpPr>
            <p:cNvPr id="304" name="Google Shape;304;p8"/>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05" name="Google Shape;305;p8"/>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8"/>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8"/>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08" name="Google Shape;308;p8"/>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8"/>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0" name="Google Shape;310;p8"/>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8"/>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8"/>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8"/>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8"/>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8"/>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8"/>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8"/>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8"/>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8"/>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8"/>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1" name="Google Shape;321;p8"/>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8"/>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8"/>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4" name="Google Shape;324;p8"/>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8"/>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6" name="Google Shape;326;p8"/>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7" name="Google Shape;327;p8"/>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8"/>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8"/>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8"/>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31" name="Google Shape;331;p8"/>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332" name="Google Shape;332;p8"/>
          <p:cNvSpPr/>
          <p:nvPr/>
        </p:nvSpPr>
        <p:spPr>
          <a:xfrm>
            <a:off x="6953224" y="-154033"/>
            <a:ext cx="5627897" cy="4299515"/>
          </a:xfrm>
          <a:custGeom>
            <a:rect b="b" l="l" r="r" t="t"/>
            <a:pathLst>
              <a:path extrusionOk="0" fill="none" h="34684" w="45400">
                <a:moveTo>
                  <a:pt x="24111" y="1"/>
                </a:moveTo>
                <a:lnTo>
                  <a:pt x="8633" y="1"/>
                </a:lnTo>
                <a:cubicBezTo>
                  <a:pt x="3870" y="1"/>
                  <a:pt x="1" y="3870"/>
                  <a:pt x="1" y="8633"/>
                </a:cubicBezTo>
                <a:lnTo>
                  <a:pt x="1" y="8633"/>
                </a:lnTo>
                <a:cubicBezTo>
                  <a:pt x="1" y="13395"/>
                  <a:pt x="3870" y="17265"/>
                  <a:pt x="8633" y="17265"/>
                </a:cubicBezTo>
                <a:lnTo>
                  <a:pt x="36767" y="17265"/>
                </a:lnTo>
                <a:cubicBezTo>
                  <a:pt x="41530" y="17265"/>
                  <a:pt x="45399" y="21134"/>
                  <a:pt x="45399" y="25897"/>
                </a:cubicBezTo>
                <a:lnTo>
                  <a:pt x="45399" y="26051"/>
                </a:lnTo>
                <a:cubicBezTo>
                  <a:pt x="45399" y="30814"/>
                  <a:pt x="41530" y="34683"/>
                  <a:pt x="36767" y="34683"/>
                </a:cubicBezTo>
                <a:lnTo>
                  <a:pt x="19051" y="3468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3" name="Google Shape;333;p8"/>
          <p:cNvGrpSpPr/>
          <p:nvPr/>
        </p:nvGrpSpPr>
        <p:grpSpPr>
          <a:xfrm>
            <a:off x="2944518" y="4145396"/>
            <a:ext cx="3034914" cy="2411006"/>
            <a:chOff x="2208443" y="3109125"/>
            <a:chExt cx="2276243" cy="1808300"/>
          </a:xfrm>
        </p:grpSpPr>
        <p:sp>
          <p:nvSpPr>
            <p:cNvPr id="334" name="Google Shape;334;p8"/>
            <p:cNvSpPr/>
            <p:nvPr/>
          </p:nvSpPr>
          <p:spPr>
            <a:xfrm>
              <a:off x="2208443" y="3109125"/>
              <a:ext cx="2276243" cy="1738969"/>
            </a:xfrm>
            <a:custGeom>
              <a:rect b="b" l="l" r="r" t="t"/>
              <a:pathLst>
                <a:path extrusionOk="0" fill="none" h="34684" w="45400">
                  <a:moveTo>
                    <a:pt x="24111" y="1"/>
                  </a:moveTo>
                  <a:lnTo>
                    <a:pt x="8633" y="1"/>
                  </a:lnTo>
                  <a:cubicBezTo>
                    <a:pt x="3870" y="1"/>
                    <a:pt x="1" y="3870"/>
                    <a:pt x="1" y="8633"/>
                  </a:cubicBezTo>
                  <a:lnTo>
                    <a:pt x="1" y="8633"/>
                  </a:lnTo>
                  <a:cubicBezTo>
                    <a:pt x="1" y="13395"/>
                    <a:pt x="3870" y="17265"/>
                    <a:pt x="8633" y="17265"/>
                  </a:cubicBezTo>
                  <a:lnTo>
                    <a:pt x="36767" y="17265"/>
                  </a:lnTo>
                  <a:cubicBezTo>
                    <a:pt x="41530" y="17265"/>
                    <a:pt x="45399" y="21134"/>
                    <a:pt x="45399" y="25897"/>
                  </a:cubicBezTo>
                  <a:lnTo>
                    <a:pt x="45399" y="26051"/>
                  </a:lnTo>
                  <a:cubicBezTo>
                    <a:pt x="45399" y="30814"/>
                    <a:pt x="41530" y="34683"/>
                    <a:pt x="36767" y="34683"/>
                  </a:cubicBezTo>
                  <a:lnTo>
                    <a:pt x="19051" y="34683"/>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8"/>
            <p:cNvSpPr/>
            <p:nvPr/>
          </p:nvSpPr>
          <p:spPr>
            <a:xfrm>
              <a:off x="3072924" y="4764125"/>
              <a:ext cx="153300" cy="153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36" name="Google Shape;336;p8"/>
          <p:cNvSpPr/>
          <p:nvPr/>
        </p:nvSpPr>
        <p:spPr>
          <a:xfrm rot="5400000">
            <a:off x="35" y="5395435"/>
            <a:ext cx="1462530" cy="1462530"/>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7" name="Google Shape;337;p8"/>
          <p:cNvGrpSpPr/>
          <p:nvPr/>
        </p:nvGrpSpPr>
        <p:grpSpPr>
          <a:xfrm>
            <a:off x="1190662" y="-61366"/>
            <a:ext cx="942647" cy="947255"/>
            <a:chOff x="-546937" y="-581525"/>
            <a:chExt cx="1507993" cy="1515365"/>
          </a:xfrm>
        </p:grpSpPr>
        <p:sp>
          <p:nvSpPr>
            <p:cNvPr id="338" name="Google Shape;338;p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9" name="Google Shape;339;p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340" name="Google Shape;340;p8"/>
          <p:cNvGrpSpPr/>
          <p:nvPr/>
        </p:nvGrpSpPr>
        <p:grpSpPr>
          <a:xfrm>
            <a:off x="209341" y="500358"/>
            <a:ext cx="942647" cy="947255"/>
            <a:chOff x="-546937" y="-581525"/>
            <a:chExt cx="1507993" cy="1515365"/>
          </a:xfrm>
        </p:grpSpPr>
        <p:sp>
          <p:nvSpPr>
            <p:cNvPr id="341" name="Google Shape;341;p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343" name="Google Shape;343;p8"/>
          <p:cNvGrpSpPr/>
          <p:nvPr/>
        </p:nvGrpSpPr>
        <p:grpSpPr>
          <a:xfrm>
            <a:off x="1367972" y="1077252"/>
            <a:ext cx="9456056" cy="4703614"/>
            <a:chOff x="2113600" y="893100"/>
            <a:chExt cx="3526800" cy="1732901"/>
          </a:xfrm>
        </p:grpSpPr>
        <p:sp>
          <p:nvSpPr>
            <p:cNvPr id="344" name="Google Shape;344;p8"/>
            <p:cNvSpPr/>
            <p:nvPr/>
          </p:nvSpPr>
          <p:spPr>
            <a:xfrm>
              <a:off x="2113600" y="994301"/>
              <a:ext cx="3526800" cy="1631700"/>
            </a:xfrm>
            <a:prstGeom prst="roundRect">
              <a:avLst>
                <a:gd fmla="val 10229" name="adj"/>
              </a:avLst>
            </a:prstGeom>
            <a:solidFill>
              <a:schemeClr val="accent5"/>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45" name="Google Shape;345;p8"/>
            <p:cNvSpPr/>
            <p:nvPr/>
          </p:nvSpPr>
          <p:spPr>
            <a:xfrm>
              <a:off x="2113600" y="893100"/>
              <a:ext cx="3526800" cy="1631700"/>
            </a:xfrm>
            <a:prstGeom prst="roundRect">
              <a:avLst>
                <a:gd fmla="val 10229" name="adj"/>
              </a:avLst>
            </a:pr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346" name="Google Shape;346;p8"/>
          <p:cNvGrpSpPr/>
          <p:nvPr/>
        </p:nvGrpSpPr>
        <p:grpSpPr>
          <a:xfrm>
            <a:off x="154301" y="5918465"/>
            <a:ext cx="814920" cy="818903"/>
            <a:chOff x="-546937" y="-581525"/>
            <a:chExt cx="1507993" cy="1515365"/>
          </a:xfrm>
        </p:grpSpPr>
        <p:sp>
          <p:nvSpPr>
            <p:cNvPr id="347" name="Google Shape;347;p8"/>
            <p:cNvSpPr/>
            <p:nvPr/>
          </p:nvSpPr>
          <p:spPr>
            <a:xfrm>
              <a:off x="-444787" y="-47207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8" name="Google Shape;348;p8"/>
            <p:cNvSpPr/>
            <p:nvPr/>
          </p:nvSpPr>
          <p:spPr>
            <a:xfrm>
              <a:off x="-546937" y="-581525"/>
              <a:ext cx="1405843" cy="1405915"/>
            </a:xfrm>
            <a:custGeom>
              <a:rect b="b" l="l" r="r" t="t"/>
              <a:pathLst>
                <a:path extrusionOk="0" h="19635" w="19634">
                  <a:moveTo>
                    <a:pt x="9811" y="5847"/>
                  </a:moveTo>
                  <a:cubicBezTo>
                    <a:pt x="12002" y="5847"/>
                    <a:pt x="13764" y="7621"/>
                    <a:pt x="13764" y="9811"/>
                  </a:cubicBezTo>
                  <a:cubicBezTo>
                    <a:pt x="13764" y="12002"/>
                    <a:pt x="12002" y="13764"/>
                    <a:pt x="9811" y="13764"/>
                  </a:cubicBezTo>
                  <a:cubicBezTo>
                    <a:pt x="7621" y="13764"/>
                    <a:pt x="5847" y="12002"/>
                    <a:pt x="5847" y="9811"/>
                  </a:cubicBezTo>
                  <a:cubicBezTo>
                    <a:pt x="5847" y="7621"/>
                    <a:pt x="7621" y="5847"/>
                    <a:pt x="9811" y="5847"/>
                  </a:cubicBezTo>
                  <a:close/>
                  <a:moveTo>
                    <a:pt x="8704" y="1"/>
                  </a:moveTo>
                  <a:cubicBezTo>
                    <a:pt x="8275" y="1"/>
                    <a:pt x="7930" y="346"/>
                    <a:pt x="7930" y="775"/>
                  </a:cubicBezTo>
                  <a:lnTo>
                    <a:pt x="7930" y="1775"/>
                  </a:lnTo>
                  <a:cubicBezTo>
                    <a:pt x="7037" y="1977"/>
                    <a:pt x="6216" y="2322"/>
                    <a:pt x="5466" y="2799"/>
                  </a:cubicBezTo>
                  <a:lnTo>
                    <a:pt x="4763" y="2096"/>
                  </a:lnTo>
                  <a:cubicBezTo>
                    <a:pt x="4614" y="1947"/>
                    <a:pt x="4412" y="1873"/>
                    <a:pt x="4209" y="1873"/>
                  </a:cubicBezTo>
                  <a:cubicBezTo>
                    <a:pt x="4007" y="1873"/>
                    <a:pt x="3805" y="1947"/>
                    <a:pt x="3656" y="2096"/>
                  </a:cubicBezTo>
                  <a:lnTo>
                    <a:pt x="2096" y="3668"/>
                  </a:lnTo>
                  <a:cubicBezTo>
                    <a:pt x="1798" y="3966"/>
                    <a:pt x="1798" y="4466"/>
                    <a:pt x="2096" y="4763"/>
                  </a:cubicBezTo>
                  <a:lnTo>
                    <a:pt x="2799" y="5466"/>
                  </a:lnTo>
                  <a:cubicBezTo>
                    <a:pt x="2334" y="6204"/>
                    <a:pt x="1977" y="7037"/>
                    <a:pt x="1775" y="7930"/>
                  </a:cubicBezTo>
                  <a:lnTo>
                    <a:pt x="775" y="7930"/>
                  </a:lnTo>
                  <a:cubicBezTo>
                    <a:pt x="346" y="7930"/>
                    <a:pt x="1" y="8276"/>
                    <a:pt x="1" y="8704"/>
                  </a:cubicBezTo>
                  <a:lnTo>
                    <a:pt x="1" y="10931"/>
                  </a:lnTo>
                  <a:cubicBezTo>
                    <a:pt x="1" y="11359"/>
                    <a:pt x="346" y="11705"/>
                    <a:pt x="775" y="11705"/>
                  </a:cubicBezTo>
                  <a:lnTo>
                    <a:pt x="1775" y="11705"/>
                  </a:lnTo>
                  <a:cubicBezTo>
                    <a:pt x="1977" y="12598"/>
                    <a:pt x="2322" y="13407"/>
                    <a:pt x="2799" y="14169"/>
                  </a:cubicBezTo>
                  <a:lnTo>
                    <a:pt x="2096" y="14872"/>
                  </a:lnTo>
                  <a:cubicBezTo>
                    <a:pt x="1798" y="15169"/>
                    <a:pt x="1798" y="15669"/>
                    <a:pt x="2096" y="15967"/>
                  </a:cubicBezTo>
                  <a:lnTo>
                    <a:pt x="3656" y="17539"/>
                  </a:lnTo>
                  <a:cubicBezTo>
                    <a:pt x="3805" y="17687"/>
                    <a:pt x="4007" y="17762"/>
                    <a:pt x="4209" y="17762"/>
                  </a:cubicBezTo>
                  <a:cubicBezTo>
                    <a:pt x="4412" y="17762"/>
                    <a:pt x="4614" y="17687"/>
                    <a:pt x="4763" y="17539"/>
                  </a:cubicBezTo>
                  <a:lnTo>
                    <a:pt x="5466" y="16836"/>
                  </a:lnTo>
                  <a:cubicBezTo>
                    <a:pt x="6204" y="17300"/>
                    <a:pt x="7037" y="17658"/>
                    <a:pt x="7930" y="17860"/>
                  </a:cubicBezTo>
                  <a:lnTo>
                    <a:pt x="7930" y="18860"/>
                  </a:lnTo>
                  <a:cubicBezTo>
                    <a:pt x="7930" y="19289"/>
                    <a:pt x="8275" y="19634"/>
                    <a:pt x="8704" y="19634"/>
                  </a:cubicBezTo>
                  <a:lnTo>
                    <a:pt x="10919" y="19634"/>
                  </a:lnTo>
                  <a:cubicBezTo>
                    <a:pt x="11359" y="19634"/>
                    <a:pt x="11704" y="19289"/>
                    <a:pt x="11704" y="18860"/>
                  </a:cubicBezTo>
                  <a:lnTo>
                    <a:pt x="11704" y="17860"/>
                  </a:lnTo>
                  <a:cubicBezTo>
                    <a:pt x="12597" y="17658"/>
                    <a:pt x="13407" y="17312"/>
                    <a:pt x="14169" y="16836"/>
                  </a:cubicBezTo>
                  <a:lnTo>
                    <a:pt x="14872" y="17539"/>
                  </a:lnTo>
                  <a:cubicBezTo>
                    <a:pt x="15020" y="17687"/>
                    <a:pt x="15220" y="17762"/>
                    <a:pt x="15419" y="17762"/>
                  </a:cubicBezTo>
                  <a:cubicBezTo>
                    <a:pt x="15619" y="17762"/>
                    <a:pt x="15818" y="17687"/>
                    <a:pt x="15967" y="17539"/>
                  </a:cubicBezTo>
                  <a:lnTo>
                    <a:pt x="17539" y="15967"/>
                  </a:lnTo>
                  <a:cubicBezTo>
                    <a:pt x="17836" y="15669"/>
                    <a:pt x="17836" y="15169"/>
                    <a:pt x="17539" y="14872"/>
                  </a:cubicBezTo>
                  <a:lnTo>
                    <a:pt x="16836" y="14169"/>
                  </a:lnTo>
                  <a:cubicBezTo>
                    <a:pt x="17300" y="13431"/>
                    <a:pt x="17658" y="12598"/>
                    <a:pt x="17860" y="11705"/>
                  </a:cubicBezTo>
                  <a:lnTo>
                    <a:pt x="18860" y="11705"/>
                  </a:lnTo>
                  <a:cubicBezTo>
                    <a:pt x="19289" y="11705"/>
                    <a:pt x="19634" y="11359"/>
                    <a:pt x="19634" y="10931"/>
                  </a:cubicBezTo>
                  <a:lnTo>
                    <a:pt x="19634" y="8704"/>
                  </a:lnTo>
                  <a:cubicBezTo>
                    <a:pt x="19634" y="8276"/>
                    <a:pt x="19289" y="7930"/>
                    <a:pt x="18860" y="7930"/>
                  </a:cubicBezTo>
                  <a:lnTo>
                    <a:pt x="17860" y="7930"/>
                  </a:lnTo>
                  <a:cubicBezTo>
                    <a:pt x="17658" y="7037"/>
                    <a:pt x="17312" y="6228"/>
                    <a:pt x="16836" y="5466"/>
                  </a:cubicBezTo>
                  <a:lnTo>
                    <a:pt x="17539" y="4763"/>
                  </a:lnTo>
                  <a:cubicBezTo>
                    <a:pt x="17836" y="4466"/>
                    <a:pt x="17836" y="3966"/>
                    <a:pt x="17539" y="3668"/>
                  </a:cubicBezTo>
                  <a:lnTo>
                    <a:pt x="15967" y="2096"/>
                  </a:lnTo>
                  <a:cubicBezTo>
                    <a:pt x="15818" y="1947"/>
                    <a:pt x="15619" y="1873"/>
                    <a:pt x="15419" y="1873"/>
                  </a:cubicBezTo>
                  <a:cubicBezTo>
                    <a:pt x="15220" y="1873"/>
                    <a:pt x="15020" y="1947"/>
                    <a:pt x="14872" y="2096"/>
                  </a:cubicBezTo>
                  <a:lnTo>
                    <a:pt x="14169" y="2799"/>
                  </a:lnTo>
                  <a:cubicBezTo>
                    <a:pt x="13431" y="2334"/>
                    <a:pt x="12597" y="1977"/>
                    <a:pt x="11704" y="1775"/>
                  </a:cubicBezTo>
                  <a:lnTo>
                    <a:pt x="11704" y="775"/>
                  </a:lnTo>
                  <a:cubicBezTo>
                    <a:pt x="11704" y="346"/>
                    <a:pt x="11359" y="1"/>
                    <a:pt x="10919" y="1"/>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49" name="Google Shape;349;p8"/>
          <p:cNvSpPr txBox="1"/>
          <p:nvPr>
            <p:ph type="title"/>
          </p:nvPr>
        </p:nvSpPr>
        <p:spPr>
          <a:xfrm>
            <a:off x="2287400" y="2161200"/>
            <a:ext cx="7617300" cy="25356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3600"/>
              <a:buNone/>
              <a:defRPr sz="8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0" name="Shape 350"/>
        <p:cNvGrpSpPr/>
        <p:nvPr/>
      </p:nvGrpSpPr>
      <p:grpSpPr>
        <a:xfrm>
          <a:off x="0" y="0"/>
          <a:ext cx="0" cy="0"/>
          <a:chOff x="0" y="0"/>
          <a:chExt cx="0" cy="0"/>
        </a:xfrm>
      </p:grpSpPr>
      <p:grpSp>
        <p:nvGrpSpPr>
          <p:cNvPr id="351" name="Google Shape;351;p9"/>
          <p:cNvGrpSpPr/>
          <p:nvPr/>
        </p:nvGrpSpPr>
        <p:grpSpPr>
          <a:xfrm>
            <a:off x="-52" y="0"/>
            <a:ext cx="12191638" cy="6857829"/>
            <a:chOff x="-19200" y="0"/>
            <a:chExt cx="9163200" cy="5143500"/>
          </a:xfrm>
        </p:grpSpPr>
        <p:cxnSp>
          <p:nvCxnSpPr>
            <p:cNvPr id="352" name="Google Shape;352;p9"/>
            <p:cNvCxnSpPr/>
            <p:nvPr/>
          </p:nvCxnSpPr>
          <p:spPr>
            <a:xfrm>
              <a:off x="45859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9"/>
            <p:cNvCxnSpPr/>
            <p:nvPr/>
          </p:nvCxnSpPr>
          <p:spPr>
            <a:xfrm>
              <a:off x="941120"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9"/>
            <p:cNvCxnSpPr/>
            <p:nvPr/>
          </p:nvCxnSpPr>
          <p:spPr>
            <a:xfrm>
              <a:off x="142364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9"/>
            <p:cNvCxnSpPr/>
            <p:nvPr/>
          </p:nvCxnSpPr>
          <p:spPr>
            <a:xfrm>
              <a:off x="190616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9"/>
            <p:cNvCxnSpPr/>
            <p:nvPr/>
          </p:nvCxnSpPr>
          <p:spPr>
            <a:xfrm>
              <a:off x="2388687"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9"/>
            <p:cNvCxnSpPr/>
            <p:nvPr/>
          </p:nvCxnSpPr>
          <p:spPr>
            <a:xfrm>
              <a:off x="287120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9"/>
            <p:cNvCxnSpPr/>
            <p:nvPr/>
          </p:nvCxnSpPr>
          <p:spPr>
            <a:xfrm>
              <a:off x="3353732"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9"/>
            <p:cNvCxnSpPr/>
            <p:nvPr/>
          </p:nvCxnSpPr>
          <p:spPr>
            <a:xfrm>
              <a:off x="3836254"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0" name="Google Shape;360;p9"/>
            <p:cNvCxnSpPr/>
            <p:nvPr/>
          </p:nvCxnSpPr>
          <p:spPr>
            <a:xfrm>
              <a:off x="431877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9"/>
            <p:cNvCxnSpPr/>
            <p:nvPr/>
          </p:nvCxnSpPr>
          <p:spPr>
            <a:xfrm>
              <a:off x="4801299"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9"/>
            <p:cNvCxnSpPr/>
            <p:nvPr/>
          </p:nvCxnSpPr>
          <p:spPr>
            <a:xfrm>
              <a:off x="528382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9"/>
            <p:cNvCxnSpPr/>
            <p:nvPr/>
          </p:nvCxnSpPr>
          <p:spPr>
            <a:xfrm>
              <a:off x="576634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4" name="Google Shape;364;p9"/>
            <p:cNvCxnSpPr/>
            <p:nvPr/>
          </p:nvCxnSpPr>
          <p:spPr>
            <a:xfrm>
              <a:off x="6248866"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5" name="Google Shape;365;p9"/>
            <p:cNvCxnSpPr/>
            <p:nvPr/>
          </p:nvCxnSpPr>
          <p:spPr>
            <a:xfrm>
              <a:off x="673138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9"/>
            <p:cNvCxnSpPr/>
            <p:nvPr/>
          </p:nvCxnSpPr>
          <p:spPr>
            <a:xfrm>
              <a:off x="7213911"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9"/>
            <p:cNvCxnSpPr/>
            <p:nvPr/>
          </p:nvCxnSpPr>
          <p:spPr>
            <a:xfrm>
              <a:off x="7696433"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9"/>
            <p:cNvCxnSpPr/>
            <p:nvPr/>
          </p:nvCxnSpPr>
          <p:spPr>
            <a:xfrm>
              <a:off x="8178955"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69" name="Google Shape;369;p9"/>
            <p:cNvCxnSpPr/>
            <p:nvPr/>
          </p:nvCxnSpPr>
          <p:spPr>
            <a:xfrm>
              <a:off x="8661478" y="0"/>
              <a:ext cx="0" cy="5143500"/>
            </a:xfrm>
            <a:prstGeom prst="straightConnector1">
              <a:avLst/>
            </a:prstGeom>
            <a:noFill/>
            <a:ln cap="flat" cmpd="sng" w="9525">
              <a:solidFill>
                <a:schemeClr val="dk2"/>
              </a:solidFill>
              <a:prstDash val="solid"/>
              <a:round/>
              <a:headEnd len="med" w="med" type="none"/>
              <a:tailEnd len="med" w="med" type="none"/>
            </a:ln>
          </p:spPr>
        </p:cxnSp>
        <p:cxnSp>
          <p:nvCxnSpPr>
            <p:cNvPr id="370" name="Google Shape;370;p9"/>
            <p:cNvCxnSpPr/>
            <p:nvPr/>
          </p:nvCxnSpPr>
          <p:spPr>
            <a:xfrm>
              <a:off x="4562400" y="-4181188"/>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1" name="Google Shape;371;p9"/>
            <p:cNvCxnSpPr/>
            <p:nvPr/>
          </p:nvCxnSpPr>
          <p:spPr>
            <a:xfrm>
              <a:off x="4562400" y="-369866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2" name="Google Shape;372;p9"/>
            <p:cNvCxnSpPr/>
            <p:nvPr/>
          </p:nvCxnSpPr>
          <p:spPr>
            <a:xfrm>
              <a:off x="4562400" y="-3216143"/>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9"/>
            <p:cNvCxnSpPr/>
            <p:nvPr/>
          </p:nvCxnSpPr>
          <p:spPr>
            <a:xfrm>
              <a:off x="4562400" y="-2733621"/>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4" name="Google Shape;374;p9"/>
            <p:cNvCxnSpPr/>
            <p:nvPr/>
          </p:nvCxnSpPr>
          <p:spPr>
            <a:xfrm>
              <a:off x="4562400" y="-225109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5" name="Google Shape;375;p9"/>
            <p:cNvCxnSpPr/>
            <p:nvPr/>
          </p:nvCxnSpPr>
          <p:spPr>
            <a:xfrm>
              <a:off x="4562400" y="-1768576"/>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9"/>
            <p:cNvCxnSpPr/>
            <p:nvPr/>
          </p:nvCxnSpPr>
          <p:spPr>
            <a:xfrm>
              <a:off x="4562400" y="-1286054"/>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9"/>
            <p:cNvCxnSpPr/>
            <p:nvPr/>
          </p:nvCxnSpPr>
          <p:spPr>
            <a:xfrm>
              <a:off x="4562400" y="-803532"/>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9"/>
            <p:cNvCxnSpPr/>
            <p:nvPr/>
          </p:nvCxnSpPr>
          <p:spPr>
            <a:xfrm>
              <a:off x="4562400" y="-321009"/>
              <a:ext cx="0" cy="91632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9"/>
            <p:cNvCxnSpPr/>
            <p:nvPr/>
          </p:nvCxnSpPr>
          <p:spPr>
            <a:xfrm>
              <a:off x="4562400" y="161513"/>
              <a:ext cx="0" cy="9163200"/>
            </a:xfrm>
            <a:prstGeom prst="straightConnector1">
              <a:avLst/>
            </a:prstGeom>
            <a:noFill/>
            <a:ln cap="flat" cmpd="sng" w="9525">
              <a:solidFill>
                <a:schemeClr val="dk2"/>
              </a:solidFill>
              <a:prstDash val="solid"/>
              <a:round/>
              <a:headEnd len="med" w="med" type="none"/>
              <a:tailEnd len="med" w="med" type="none"/>
            </a:ln>
          </p:spPr>
        </p:cxnSp>
      </p:grpSp>
      <p:sp>
        <p:nvSpPr>
          <p:cNvPr id="380" name="Google Shape;380;p9"/>
          <p:cNvSpPr/>
          <p:nvPr/>
        </p:nvSpPr>
        <p:spPr>
          <a:xfrm>
            <a:off x="5832000" y="-88900"/>
            <a:ext cx="6436500" cy="7035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81" name="Google Shape;381;p9"/>
          <p:cNvGrpSpPr/>
          <p:nvPr/>
        </p:nvGrpSpPr>
        <p:grpSpPr>
          <a:xfrm>
            <a:off x="6795830" y="3735607"/>
            <a:ext cx="4444689" cy="2112481"/>
            <a:chOff x="5097000" y="2801775"/>
            <a:chExt cx="3333600" cy="1584400"/>
          </a:xfrm>
        </p:grpSpPr>
        <p:sp>
          <p:nvSpPr>
            <p:cNvPr id="382" name="Google Shape;382;p9"/>
            <p:cNvSpPr/>
            <p:nvPr/>
          </p:nvSpPr>
          <p:spPr>
            <a:xfrm>
              <a:off x="5097000" y="2946175"/>
              <a:ext cx="3333600" cy="14400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3" name="Google Shape;383;p9"/>
            <p:cNvSpPr/>
            <p:nvPr/>
          </p:nvSpPr>
          <p:spPr>
            <a:xfrm>
              <a:off x="5097000" y="2801775"/>
              <a:ext cx="3333600" cy="14400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grpSp>
        <p:nvGrpSpPr>
          <p:cNvPr id="384" name="Google Shape;384;p9"/>
          <p:cNvGrpSpPr/>
          <p:nvPr/>
        </p:nvGrpSpPr>
        <p:grpSpPr>
          <a:xfrm>
            <a:off x="6795830" y="1092173"/>
            <a:ext cx="4444689" cy="2112481"/>
            <a:chOff x="5097000" y="819150"/>
            <a:chExt cx="3333600" cy="1584400"/>
          </a:xfrm>
        </p:grpSpPr>
        <p:sp>
          <p:nvSpPr>
            <p:cNvPr id="385" name="Google Shape;385;p9"/>
            <p:cNvSpPr/>
            <p:nvPr/>
          </p:nvSpPr>
          <p:spPr>
            <a:xfrm>
              <a:off x="5097000" y="963550"/>
              <a:ext cx="3333600" cy="1440000"/>
            </a:xfrm>
            <a:prstGeom prst="roundRect">
              <a:avLst>
                <a:gd fmla="val 10229" name="adj"/>
              </a:avLst>
            </a:prstGeom>
            <a:solidFill>
              <a:schemeClr val="accent2"/>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386" name="Google Shape;386;p9"/>
            <p:cNvSpPr/>
            <p:nvPr/>
          </p:nvSpPr>
          <p:spPr>
            <a:xfrm>
              <a:off x="5097000" y="819150"/>
              <a:ext cx="3333600" cy="1440000"/>
            </a:xfrm>
            <a:prstGeom prst="roundRect">
              <a:avLst>
                <a:gd fmla="val 10229" name="adj"/>
              </a:avLst>
            </a:prstGeom>
            <a:solidFill>
              <a:schemeClr val="accent1"/>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grpSp>
      <p:sp>
        <p:nvSpPr>
          <p:cNvPr id="387" name="Google Shape;387;p9"/>
          <p:cNvSpPr/>
          <p:nvPr/>
        </p:nvSpPr>
        <p:spPr>
          <a:xfrm flipH="1" rot="5400000">
            <a:off x="4081023" y="5117470"/>
            <a:ext cx="2560289" cy="920755"/>
          </a:xfrm>
          <a:custGeom>
            <a:rect b="b" l="l" r="r" t="t"/>
            <a:pathLst>
              <a:path extrusionOk="0" fill="none" h="18896" w="52543">
                <a:moveTo>
                  <a:pt x="52543" y="0"/>
                </a:moveTo>
                <a:lnTo>
                  <a:pt x="52543" y="9895"/>
                </a:lnTo>
                <a:cubicBezTo>
                  <a:pt x="52543" y="14859"/>
                  <a:pt x="48507" y="18896"/>
                  <a:pt x="43530" y="18896"/>
                </a:cubicBezTo>
                <a:lnTo>
                  <a:pt x="0" y="18896"/>
                </a:lnTo>
              </a:path>
            </a:pathLst>
          </a:custGeom>
          <a:noFill/>
          <a:ln cap="flat" cmpd="sng" w="19050">
            <a:solidFill>
              <a:srgbClr val="000000"/>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p9"/>
          <p:cNvSpPr/>
          <p:nvPr/>
        </p:nvSpPr>
        <p:spPr>
          <a:xfrm rot="10800000">
            <a:off x="-70" y="-70"/>
            <a:ext cx="1625672" cy="1625672"/>
          </a:xfrm>
          <a:custGeom>
            <a:rect b="b" l="l" r="r" t="t"/>
            <a:pathLst>
              <a:path extrusionOk="0" fill="none" h="26409" w="26409">
                <a:moveTo>
                  <a:pt x="0" y="26408"/>
                </a:moveTo>
                <a:cubicBezTo>
                  <a:pt x="0" y="11823"/>
                  <a:pt x="11823" y="0"/>
                  <a:pt x="26408" y="0"/>
                </a:cubicBezTo>
              </a:path>
            </a:pathLst>
          </a:custGeom>
          <a:noFill/>
          <a:ln cap="flat" cmpd="sng" w="19050">
            <a:solidFill>
              <a:schemeClr val="dk1"/>
            </a:solidFill>
            <a:prstDash val="dash"/>
            <a:miter lim="11906"/>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89" name="Google Shape;389;p9"/>
          <p:cNvGrpSpPr/>
          <p:nvPr/>
        </p:nvGrpSpPr>
        <p:grpSpPr>
          <a:xfrm rot="2507739">
            <a:off x="-722358" y="5041449"/>
            <a:ext cx="2308402" cy="3016463"/>
            <a:chOff x="554456" y="2624159"/>
            <a:chExt cx="2397903" cy="3132932"/>
          </a:xfrm>
        </p:grpSpPr>
        <p:sp>
          <p:nvSpPr>
            <p:cNvPr id="390" name="Google Shape;390;p9"/>
            <p:cNvSpPr/>
            <p:nvPr/>
          </p:nvSpPr>
          <p:spPr>
            <a:xfrm rot="-1521129">
              <a:off x="1059247" y="2939797"/>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9"/>
            <p:cNvSpPr/>
            <p:nvPr/>
          </p:nvSpPr>
          <p:spPr>
            <a:xfrm rot="-1521129">
              <a:off x="1109372" y="2782622"/>
              <a:ext cx="1338196" cy="2658831"/>
            </a:xfrm>
            <a:custGeom>
              <a:rect b="b" l="l" r="r" t="t"/>
              <a:pathLst>
                <a:path extrusionOk="0" h="41637" w="20956">
                  <a:moveTo>
                    <a:pt x="18943" y="0"/>
                  </a:moveTo>
                  <a:lnTo>
                    <a:pt x="1834" y="71"/>
                  </a:lnTo>
                  <a:cubicBezTo>
                    <a:pt x="822" y="71"/>
                    <a:pt x="1" y="905"/>
                    <a:pt x="1" y="1917"/>
                  </a:cubicBezTo>
                  <a:lnTo>
                    <a:pt x="155" y="39814"/>
                  </a:lnTo>
                  <a:cubicBezTo>
                    <a:pt x="155" y="40826"/>
                    <a:pt x="989" y="41636"/>
                    <a:pt x="1989" y="41636"/>
                  </a:cubicBezTo>
                  <a:lnTo>
                    <a:pt x="19110" y="41565"/>
                  </a:lnTo>
                  <a:cubicBezTo>
                    <a:pt x="20134" y="41565"/>
                    <a:pt x="20956" y="40731"/>
                    <a:pt x="20944" y="39719"/>
                  </a:cubicBezTo>
                  <a:lnTo>
                    <a:pt x="20789" y="1834"/>
                  </a:lnTo>
                  <a:cubicBezTo>
                    <a:pt x="20789" y="822"/>
                    <a:pt x="19955" y="0"/>
                    <a:pt x="1894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p9"/>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9"/>
            <p:cNvSpPr/>
            <p:nvPr/>
          </p:nvSpPr>
          <p:spPr>
            <a:xfrm rot="-1521129">
              <a:off x="2180227" y="5057410"/>
              <a:ext cx="194701" cy="194701"/>
            </a:xfrm>
            <a:custGeom>
              <a:rect b="b" l="l" r="r" t="t"/>
              <a:pathLst>
                <a:path extrusionOk="0" h="3049" w="3049">
                  <a:moveTo>
                    <a:pt x="1513" y="0"/>
                  </a:moveTo>
                  <a:cubicBezTo>
                    <a:pt x="679" y="0"/>
                    <a:pt x="0" y="691"/>
                    <a:pt x="0" y="1536"/>
                  </a:cubicBezTo>
                  <a:cubicBezTo>
                    <a:pt x="0" y="2370"/>
                    <a:pt x="679" y="3048"/>
                    <a:pt x="1524" y="3048"/>
                  </a:cubicBezTo>
                  <a:cubicBezTo>
                    <a:pt x="2382" y="3037"/>
                    <a:pt x="3048" y="2370"/>
                    <a:pt x="3048" y="1524"/>
                  </a:cubicBezTo>
                  <a:cubicBezTo>
                    <a:pt x="3048" y="691"/>
                    <a:pt x="2358" y="0"/>
                    <a:pt x="1513" y="0"/>
                  </a:cubicBezTo>
                  <a:close/>
                </a:path>
              </a:pathLst>
            </a:cu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p9"/>
            <p:cNvSpPr/>
            <p:nvPr/>
          </p:nvSpPr>
          <p:spPr>
            <a:xfrm rot="-1521129">
              <a:off x="1165914" y="3064541"/>
              <a:ext cx="229695" cy="19030"/>
            </a:xfrm>
            <a:custGeom>
              <a:rect b="b" l="l" r="r" t="t"/>
              <a:pathLst>
                <a:path extrusionOk="0" h="298" w="3597">
                  <a:moveTo>
                    <a:pt x="3442" y="0"/>
                  </a:moveTo>
                  <a:lnTo>
                    <a:pt x="144" y="24"/>
                  </a:lnTo>
                  <a:cubicBezTo>
                    <a:pt x="60" y="24"/>
                    <a:pt x="1" y="95"/>
                    <a:pt x="1" y="167"/>
                  </a:cubicBezTo>
                  <a:cubicBezTo>
                    <a:pt x="1" y="238"/>
                    <a:pt x="84" y="298"/>
                    <a:pt x="156" y="298"/>
                  </a:cubicBezTo>
                  <a:lnTo>
                    <a:pt x="3466" y="286"/>
                  </a:lnTo>
                  <a:cubicBezTo>
                    <a:pt x="3537" y="286"/>
                    <a:pt x="3597" y="226"/>
                    <a:pt x="3597" y="143"/>
                  </a:cubicBezTo>
                  <a:cubicBezTo>
                    <a:pt x="3597" y="60"/>
                    <a:pt x="3513" y="0"/>
                    <a:pt x="3442" y="0"/>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p9"/>
            <p:cNvSpPr/>
            <p:nvPr/>
          </p:nvSpPr>
          <p:spPr>
            <a:xfrm rot="-1521129">
              <a:off x="1070183" y="3141425"/>
              <a:ext cx="45658" cy="45722"/>
            </a:xfrm>
            <a:custGeom>
              <a:rect b="b" l="l" r="r" t="t"/>
              <a:pathLst>
                <a:path extrusionOk="0" h="716" w="715">
                  <a:moveTo>
                    <a:pt x="357" y="1"/>
                  </a:moveTo>
                  <a:cubicBezTo>
                    <a:pt x="167" y="1"/>
                    <a:pt x="0" y="167"/>
                    <a:pt x="0" y="358"/>
                  </a:cubicBezTo>
                  <a:cubicBezTo>
                    <a:pt x="0" y="548"/>
                    <a:pt x="167" y="715"/>
                    <a:pt x="357" y="715"/>
                  </a:cubicBezTo>
                  <a:cubicBezTo>
                    <a:pt x="548" y="715"/>
                    <a:pt x="715" y="548"/>
                    <a:pt x="715" y="358"/>
                  </a:cubicBezTo>
                  <a:cubicBezTo>
                    <a:pt x="715" y="167"/>
                    <a:pt x="548" y="1"/>
                    <a:pt x="357" y="1"/>
                  </a:cubicBezTo>
                  <a:close/>
                </a:path>
              </a:pathLst>
            </a:cu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p9"/>
            <p:cNvSpPr/>
            <p:nvPr/>
          </p:nvSpPr>
          <p:spPr>
            <a:xfrm rot="-1521129">
              <a:off x="1705454" y="3185375"/>
              <a:ext cx="571077" cy="1260673"/>
            </a:xfrm>
            <a:custGeom>
              <a:rect b="b" l="l" r="r" t="t"/>
              <a:pathLst>
                <a:path extrusionOk="0" h="19742" w="8943">
                  <a:moveTo>
                    <a:pt x="8597" y="1"/>
                  </a:moveTo>
                  <a:cubicBezTo>
                    <a:pt x="8228" y="1"/>
                    <a:pt x="7930" y="322"/>
                    <a:pt x="7930" y="691"/>
                  </a:cubicBezTo>
                  <a:lnTo>
                    <a:pt x="7930" y="1751"/>
                  </a:lnTo>
                  <a:cubicBezTo>
                    <a:pt x="7026" y="1953"/>
                    <a:pt x="6192" y="2310"/>
                    <a:pt x="5430" y="2799"/>
                  </a:cubicBezTo>
                  <a:lnTo>
                    <a:pt x="4668" y="2060"/>
                  </a:lnTo>
                  <a:cubicBezTo>
                    <a:pt x="4537" y="1923"/>
                    <a:pt x="4362" y="1855"/>
                    <a:pt x="4187" y="1855"/>
                  </a:cubicBezTo>
                  <a:cubicBezTo>
                    <a:pt x="4013" y="1855"/>
                    <a:pt x="3841" y="1923"/>
                    <a:pt x="3716" y="2060"/>
                  </a:cubicBezTo>
                  <a:lnTo>
                    <a:pt x="1989" y="3799"/>
                  </a:lnTo>
                  <a:cubicBezTo>
                    <a:pt x="1727" y="4073"/>
                    <a:pt x="1727" y="4501"/>
                    <a:pt x="1989" y="4751"/>
                  </a:cubicBezTo>
                  <a:lnTo>
                    <a:pt x="2751" y="5501"/>
                  </a:lnTo>
                  <a:cubicBezTo>
                    <a:pt x="2275" y="6251"/>
                    <a:pt x="1930" y="7109"/>
                    <a:pt x="1727" y="8013"/>
                  </a:cubicBezTo>
                  <a:lnTo>
                    <a:pt x="668" y="8013"/>
                  </a:lnTo>
                  <a:cubicBezTo>
                    <a:pt x="299" y="8013"/>
                    <a:pt x="1" y="8323"/>
                    <a:pt x="1" y="8692"/>
                  </a:cubicBezTo>
                  <a:lnTo>
                    <a:pt x="13" y="11133"/>
                  </a:lnTo>
                  <a:cubicBezTo>
                    <a:pt x="13" y="11514"/>
                    <a:pt x="322" y="11812"/>
                    <a:pt x="703" y="11812"/>
                  </a:cubicBezTo>
                  <a:lnTo>
                    <a:pt x="1751" y="11812"/>
                  </a:lnTo>
                  <a:cubicBezTo>
                    <a:pt x="1965" y="12716"/>
                    <a:pt x="2323" y="13550"/>
                    <a:pt x="2811" y="14312"/>
                  </a:cubicBezTo>
                  <a:lnTo>
                    <a:pt x="2073" y="15062"/>
                  </a:lnTo>
                  <a:cubicBezTo>
                    <a:pt x="1799" y="15336"/>
                    <a:pt x="1799" y="15764"/>
                    <a:pt x="2073" y="16014"/>
                  </a:cubicBezTo>
                  <a:lnTo>
                    <a:pt x="3811" y="17741"/>
                  </a:lnTo>
                  <a:cubicBezTo>
                    <a:pt x="3942" y="17878"/>
                    <a:pt x="4117" y="17946"/>
                    <a:pt x="4292" y="17946"/>
                  </a:cubicBezTo>
                  <a:cubicBezTo>
                    <a:pt x="4466" y="17946"/>
                    <a:pt x="4638" y="17878"/>
                    <a:pt x="4763" y="17741"/>
                  </a:cubicBezTo>
                  <a:lnTo>
                    <a:pt x="5502" y="16991"/>
                  </a:lnTo>
                  <a:cubicBezTo>
                    <a:pt x="6264" y="17467"/>
                    <a:pt x="7109" y="17800"/>
                    <a:pt x="8026" y="18015"/>
                  </a:cubicBezTo>
                  <a:lnTo>
                    <a:pt x="8026" y="19074"/>
                  </a:lnTo>
                  <a:cubicBezTo>
                    <a:pt x="8026" y="19443"/>
                    <a:pt x="8323" y="19741"/>
                    <a:pt x="8704" y="19741"/>
                  </a:cubicBezTo>
                  <a:lnTo>
                    <a:pt x="8942" y="19741"/>
                  </a:lnTo>
                  <a:lnTo>
                    <a:pt x="8895" y="13157"/>
                  </a:lnTo>
                  <a:cubicBezTo>
                    <a:pt x="7490" y="12740"/>
                    <a:pt x="6454" y="11454"/>
                    <a:pt x="6442" y="9907"/>
                  </a:cubicBezTo>
                  <a:cubicBezTo>
                    <a:pt x="6442" y="8359"/>
                    <a:pt x="7454" y="7049"/>
                    <a:pt x="8871" y="6609"/>
                  </a:cubicBezTo>
                  <a:lnTo>
                    <a:pt x="8835" y="1"/>
                  </a:ln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9"/>
            <p:cNvSpPr/>
            <p:nvPr/>
          </p:nvSpPr>
          <p:spPr>
            <a:xfrm rot="-1521129">
              <a:off x="2005664" y="3440549"/>
              <a:ext cx="254727" cy="618204"/>
            </a:xfrm>
            <a:custGeom>
              <a:rect b="b" l="l" r="r" t="t"/>
              <a:pathLst>
                <a:path extrusionOk="0" h="9681" w="3989">
                  <a:moveTo>
                    <a:pt x="3941" y="1"/>
                  </a:moveTo>
                  <a:cubicBezTo>
                    <a:pt x="1691" y="465"/>
                    <a:pt x="0" y="2477"/>
                    <a:pt x="12" y="4859"/>
                  </a:cubicBezTo>
                  <a:cubicBezTo>
                    <a:pt x="24" y="7252"/>
                    <a:pt x="1726" y="9228"/>
                    <a:pt x="3989" y="9681"/>
                  </a:cubicBezTo>
                  <a:lnTo>
                    <a:pt x="3965" y="8109"/>
                  </a:lnTo>
                  <a:cubicBezTo>
                    <a:pt x="2560" y="7692"/>
                    <a:pt x="1524" y="6406"/>
                    <a:pt x="1512" y="4859"/>
                  </a:cubicBezTo>
                  <a:cubicBezTo>
                    <a:pt x="1512" y="3311"/>
                    <a:pt x="2524" y="2001"/>
                    <a:pt x="3941" y="1561"/>
                  </a:cubicBezTo>
                  <a:lnTo>
                    <a:pt x="3941" y="1"/>
                  </a:ln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p9"/>
            <p:cNvSpPr/>
            <p:nvPr/>
          </p:nvSpPr>
          <p:spPr>
            <a:xfrm rot="-1521129">
              <a:off x="1377583" y="4011353"/>
              <a:ext cx="808243" cy="1132958"/>
            </a:xfrm>
            <a:custGeom>
              <a:rect b="b" l="l" r="r" t="t"/>
              <a:pathLst>
                <a:path extrusionOk="0" h="17742" w="12657">
                  <a:moveTo>
                    <a:pt x="3977" y="1"/>
                  </a:moveTo>
                  <a:lnTo>
                    <a:pt x="1536" y="13"/>
                  </a:lnTo>
                  <a:cubicBezTo>
                    <a:pt x="1167" y="13"/>
                    <a:pt x="869" y="322"/>
                    <a:pt x="869" y="691"/>
                  </a:cubicBezTo>
                  <a:lnTo>
                    <a:pt x="869" y="1751"/>
                  </a:lnTo>
                  <a:cubicBezTo>
                    <a:pt x="572" y="1822"/>
                    <a:pt x="286" y="1918"/>
                    <a:pt x="0" y="2001"/>
                  </a:cubicBezTo>
                  <a:lnTo>
                    <a:pt x="12" y="6490"/>
                  </a:lnTo>
                  <a:lnTo>
                    <a:pt x="12" y="7883"/>
                  </a:lnTo>
                  <a:cubicBezTo>
                    <a:pt x="643" y="7025"/>
                    <a:pt x="1643" y="6466"/>
                    <a:pt x="2774" y="6466"/>
                  </a:cubicBezTo>
                  <a:cubicBezTo>
                    <a:pt x="2781" y="6466"/>
                    <a:pt x="2789" y="6466"/>
                    <a:pt x="2796" y="6466"/>
                  </a:cubicBezTo>
                  <a:cubicBezTo>
                    <a:pt x="4667" y="6466"/>
                    <a:pt x="6191" y="7997"/>
                    <a:pt x="6203" y="9883"/>
                  </a:cubicBezTo>
                  <a:cubicBezTo>
                    <a:pt x="6227" y="11764"/>
                    <a:pt x="4691" y="13300"/>
                    <a:pt x="2798" y="13312"/>
                  </a:cubicBezTo>
                  <a:cubicBezTo>
                    <a:pt x="1667" y="13312"/>
                    <a:pt x="655" y="12764"/>
                    <a:pt x="36" y="11919"/>
                  </a:cubicBezTo>
                  <a:lnTo>
                    <a:pt x="36" y="11919"/>
                  </a:lnTo>
                  <a:lnTo>
                    <a:pt x="60" y="17741"/>
                  </a:lnTo>
                  <a:lnTo>
                    <a:pt x="5727" y="17705"/>
                  </a:lnTo>
                  <a:cubicBezTo>
                    <a:pt x="6251" y="17515"/>
                    <a:pt x="6763" y="17265"/>
                    <a:pt x="7215" y="16967"/>
                  </a:cubicBezTo>
                  <a:lnTo>
                    <a:pt x="7965" y="17693"/>
                  </a:lnTo>
                  <a:lnTo>
                    <a:pt x="8942" y="17693"/>
                  </a:lnTo>
                  <a:lnTo>
                    <a:pt x="10656" y="15955"/>
                  </a:lnTo>
                  <a:cubicBezTo>
                    <a:pt x="10930" y="15681"/>
                    <a:pt x="10930" y="15253"/>
                    <a:pt x="10656" y="15003"/>
                  </a:cubicBezTo>
                  <a:lnTo>
                    <a:pt x="9894" y="14253"/>
                  </a:lnTo>
                  <a:cubicBezTo>
                    <a:pt x="10370" y="13491"/>
                    <a:pt x="10716" y="12645"/>
                    <a:pt x="10930" y="11740"/>
                  </a:cubicBezTo>
                  <a:lnTo>
                    <a:pt x="11978" y="11740"/>
                  </a:lnTo>
                  <a:cubicBezTo>
                    <a:pt x="12359" y="11740"/>
                    <a:pt x="12656" y="11443"/>
                    <a:pt x="12656" y="11050"/>
                  </a:cubicBezTo>
                  <a:lnTo>
                    <a:pt x="12633" y="8609"/>
                  </a:lnTo>
                  <a:cubicBezTo>
                    <a:pt x="12633" y="8240"/>
                    <a:pt x="12323" y="7942"/>
                    <a:pt x="11954" y="7942"/>
                  </a:cubicBezTo>
                  <a:lnTo>
                    <a:pt x="10894" y="7942"/>
                  </a:lnTo>
                  <a:cubicBezTo>
                    <a:pt x="10692" y="7037"/>
                    <a:pt x="10335" y="6204"/>
                    <a:pt x="9835" y="5442"/>
                  </a:cubicBezTo>
                  <a:lnTo>
                    <a:pt x="10585" y="4680"/>
                  </a:lnTo>
                  <a:cubicBezTo>
                    <a:pt x="10847" y="4418"/>
                    <a:pt x="10847" y="3989"/>
                    <a:pt x="10585" y="3727"/>
                  </a:cubicBezTo>
                  <a:lnTo>
                    <a:pt x="8870" y="1989"/>
                  </a:lnTo>
                  <a:cubicBezTo>
                    <a:pt x="8739" y="1858"/>
                    <a:pt x="8564" y="1793"/>
                    <a:pt x="8390" y="1793"/>
                  </a:cubicBezTo>
                  <a:cubicBezTo>
                    <a:pt x="8215" y="1793"/>
                    <a:pt x="8043" y="1858"/>
                    <a:pt x="7918" y="1989"/>
                  </a:cubicBezTo>
                  <a:lnTo>
                    <a:pt x="7180" y="2751"/>
                  </a:lnTo>
                  <a:cubicBezTo>
                    <a:pt x="6418" y="2275"/>
                    <a:pt x="5572" y="1930"/>
                    <a:pt x="4655" y="1727"/>
                  </a:cubicBezTo>
                  <a:lnTo>
                    <a:pt x="4655" y="668"/>
                  </a:lnTo>
                  <a:cubicBezTo>
                    <a:pt x="4655" y="298"/>
                    <a:pt x="4346" y="1"/>
                    <a:pt x="3977" y="1"/>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9"/>
            <p:cNvSpPr/>
            <p:nvPr/>
          </p:nvSpPr>
          <p:spPr>
            <a:xfrm rot="-1521129">
              <a:off x="1419831" y="4388165"/>
              <a:ext cx="494256" cy="631869"/>
            </a:xfrm>
            <a:custGeom>
              <a:rect b="b" l="l" r="r" t="t"/>
              <a:pathLst>
                <a:path extrusionOk="0" h="9895" w="7740">
                  <a:moveTo>
                    <a:pt x="2806" y="1"/>
                  </a:moveTo>
                  <a:cubicBezTo>
                    <a:pt x="2792" y="1"/>
                    <a:pt x="2777" y="1"/>
                    <a:pt x="2762" y="1"/>
                  </a:cubicBezTo>
                  <a:cubicBezTo>
                    <a:pt x="1738" y="1"/>
                    <a:pt x="786" y="322"/>
                    <a:pt x="0" y="858"/>
                  </a:cubicBezTo>
                  <a:lnTo>
                    <a:pt x="0" y="1549"/>
                  </a:lnTo>
                  <a:lnTo>
                    <a:pt x="0" y="2942"/>
                  </a:lnTo>
                  <a:cubicBezTo>
                    <a:pt x="619" y="2084"/>
                    <a:pt x="1619" y="1525"/>
                    <a:pt x="2751" y="1525"/>
                  </a:cubicBezTo>
                  <a:cubicBezTo>
                    <a:pt x="2758" y="1525"/>
                    <a:pt x="2765" y="1525"/>
                    <a:pt x="2772" y="1525"/>
                  </a:cubicBezTo>
                  <a:cubicBezTo>
                    <a:pt x="4655" y="1525"/>
                    <a:pt x="6180" y="3056"/>
                    <a:pt x="6191" y="4930"/>
                  </a:cubicBezTo>
                  <a:cubicBezTo>
                    <a:pt x="6203" y="6823"/>
                    <a:pt x="4667" y="8359"/>
                    <a:pt x="2786" y="8371"/>
                  </a:cubicBezTo>
                  <a:cubicBezTo>
                    <a:pt x="1655" y="8371"/>
                    <a:pt x="643" y="7823"/>
                    <a:pt x="12" y="6978"/>
                  </a:cubicBezTo>
                  <a:lnTo>
                    <a:pt x="12" y="6978"/>
                  </a:lnTo>
                  <a:lnTo>
                    <a:pt x="24" y="9062"/>
                  </a:lnTo>
                  <a:cubicBezTo>
                    <a:pt x="822" y="9597"/>
                    <a:pt x="1774" y="9895"/>
                    <a:pt x="2798" y="9895"/>
                  </a:cubicBezTo>
                  <a:cubicBezTo>
                    <a:pt x="5537" y="9847"/>
                    <a:pt x="7739" y="7633"/>
                    <a:pt x="7727" y="4906"/>
                  </a:cubicBezTo>
                  <a:cubicBezTo>
                    <a:pt x="7704" y="2194"/>
                    <a:pt x="5513" y="1"/>
                    <a:pt x="2806"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9"/>
            <p:cNvSpPr/>
            <p:nvPr/>
          </p:nvSpPr>
          <p:spPr>
            <a:xfrm rot="-1521129">
              <a:off x="934994" y="3240995"/>
              <a:ext cx="806774" cy="827273"/>
            </a:xfrm>
            <a:custGeom>
              <a:rect b="b" l="l" r="r" t="t"/>
              <a:pathLst>
                <a:path extrusionOk="0" h="12955" w="12634">
                  <a:moveTo>
                    <a:pt x="10514" y="0"/>
                  </a:moveTo>
                  <a:lnTo>
                    <a:pt x="4323" y="36"/>
                  </a:lnTo>
                  <a:cubicBezTo>
                    <a:pt x="5418" y="596"/>
                    <a:pt x="6156" y="1750"/>
                    <a:pt x="6168" y="3060"/>
                  </a:cubicBezTo>
                  <a:cubicBezTo>
                    <a:pt x="6192" y="4953"/>
                    <a:pt x="4656" y="6477"/>
                    <a:pt x="2763" y="6489"/>
                  </a:cubicBezTo>
                  <a:cubicBezTo>
                    <a:pt x="1632" y="6489"/>
                    <a:pt x="620" y="5941"/>
                    <a:pt x="1" y="5096"/>
                  </a:cubicBezTo>
                  <a:lnTo>
                    <a:pt x="1" y="5096"/>
                  </a:lnTo>
                  <a:lnTo>
                    <a:pt x="24" y="10978"/>
                  </a:lnTo>
                  <a:cubicBezTo>
                    <a:pt x="310" y="11085"/>
                    <a:pt x="596" y="11156"/>
                    <a:pt x="894" y="11228"/>
                  </a:cubicBezTo>
                  <a:lnTo>
                    <a:pt x="906" y="12288"/>
                  </a:lnTo>
                  <a:cubicBezTo>
                    <a:pt x="906" y="12657"/>
                    <a:pt x="1203" y="12954"/>
                    <a:pt x="1596" y="12954"/>
                  </a:cubicBezTo>
                  <a:lnTo>
                    <a:pt x="4037" y="12942"/>
                  </a:lnTo>
                  <a:cubicBezTo>
                    <a:pt x="4406" y="12942"/>
                    <a:pt x="4704" y="12633"/>
                    <a:pt x="4704" y="12252"/>
                  </a:cubicBezTo>
                  <a:lnTo>
                    <a:pt x="4704" y="11204"/>
                  </a:lnTo>
                  <a:cubicBezTo>
                    <a:pt x="5608" y="10990"/>
                    <a:pt x="6442" y="10633"/>
                    <a:pt x="7204" y="10144"/>
                  </a:cubicBezTo>
                  <a:lnTo>
                    <a:pt x="7966" y="10883"/>
                  </a:lnTo>
                  <a:cubicBezTo>
                    <a:pt x="8097" y="11019"/>
                    <a:pt x="8270" y="11088"/>
                    <a:pt x="8442" y="11088"/>
                  </a:cubicBezTo>
                  <a:cubicBezTo>
                    <a:pt x="8615" y="11088"/>
                    <a:pt x="8787" y="11019"/>
                    <a:pt x="8918" y="10883"/>
                  </a:cubicBezTo>
                  <a:lnTo>
                    <a:pt x="10645" y="9144"/>
                  </a:lnTo>
                  <a:cubicBezTo>
                    <a:pt x="10907" y="8870"/>
                    <a:pt x="10907" y="8442"/>
                    <a:pt x="10645" y="8192"/>
                  </a:cubicBezTo>
                  <a:lnTo>
                    <a:pt x="9883" y="7442"/>
                  </a:lnTo>
                  <a:cubicBezTo>
                    <a:pt x="10359" y="6692"/>
                    <a:pt x="10704" y="5846"/>
                    <a:pt x="10907" y="4929"/>
                  </a:cubicBezTo>
                  <a:lnTo>
                    <a:pt x="11966" y="4929"/>
                  </a:lnTo>
                  <a:cubicBezTo>
                    <a:pt x="12336" y="4929"/>
                    <a:pt x="12633" y="4632"/>
                    <a:pt x="12633" y="4251"/>
                  </a:cubicBezTo>
                  <a:lnTo>
                    <a:pt x="12621" y="1810"/>
                  </a:lnTo>
                  <a:cubicBezTo>
                    <a:pt x="12621" y="1429"/>
                    <a:pt x="12300" y="1131"/>
                    <a:pt x="11931" y="1131"/>
                  </a:cubicBezTo>
                  <a:lnTo>
                    <a:pt x="10871" y="1131"/>
                  </a:lnTo>
                  <a:cubicBezTo>
                    <a:pt x="10788" y="750"/>
                    <a:pt x="10669" y="381"/>
                    <a:pt x="10514" y="0"/>
                  </a:cubicBezTo>
                  <a:close/>
                </a:path>
              </a:pathLst>
            </a:custGeom>
            <a:solidFill>
              <a:schemeClr val="l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9"/>
            <p:cNvSpPr/>
            <p:nvPr/>
          </p:nvSpPr>
          <p:spPr>
            <a:xfrm rot="-1521129">
              <a:off x="883902" y="3325186"/>
              <a:ext cx="492724" cy="510285"/>
            </a:xfrm>
            <a:custGeom>
              <a:rect b="b" l="l" r="r" t="t"/>
              <a:pathLst>
                <a:path extrusionOk="0" h="7991" w="7716">
                  <a:moveTo>
                    <a:pt x="6632" y="1"/>
                  </a:moveTo>
                  <a:lnTo>
                    <a:pt x="4334" y="13"/>
                  </a:lnTo>
                  <a:cubicBezTo>
                    <a:pt x="5418" y="584"/>
                    <a:pt x="6156" y="1727"/>
                    <a:pt x="6180" y="3037"/>
                  </a:cubicBezTo>
                  <a:cubicBezTo>
                    <a:pt x="6192" y="4930"/>
                    <a:pt x="4656" y="6466"/>
                    <a:pt x="2763" y="6478"/>
                  </a:cubicBezTo>
                  <a:cubicBezTo>
                    <a:pt x="1632" y="6478"/>
                    <a:pt x="632" y="5930"/>
                    <a:pt x="1" y="5073"/>
                  </a:cubicBezTo>
                  <a:lnTo>
                    <a:pt x="1" y="5073"/>
                  </a:lnTo>
                  <a:lnTo>
                    <a:pt x="12" y="7157"/>
                  </a:lnTo>
                  <a:cubicBezTo>
                    <a:pt x="798" y="7692"/>
                    <a:pt x="1763" y="7990"/>
                    <a:pt x="2787" y="7990"/>
                  </a:cubicBezTo>
                  <a:cubicBezTo>
                    <a:pt x="5513" y="7978"/>
                    <a:pt x="7716" y="5764"/>
                    <a:pt x="7692" y="3025"/>
                  </a:cubicBezTo>
                  <a:cubicBezTo>
                    <a:pt x="7692" y="1882"/>
                    <a:pt x="7287" y="834"/>
                    <a:pt x="6632" y="1"/>
                  </a:cubicBezTo>
                  <a:close/>
                </a:path>
              </a:pathLst>
            </a:custGeom>
            <a:solidFill>
              <a:schemeClr val="dk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9"/>
            <p:cNvSpPr/>
            <p:nvPr/>
          </p:nvSpPr>
          <p:spPr>
            <a:xfrm rot="-1521129">
              <a:off x="1166872" y="3097272"/>
              <a:ext cx="1210481" cy="2002696"/>
            </a:xfrm>
            <a:custGeom>
              <a:rect b="b" l="l" r="r" t="t"/>
              <a:pathLst>
                <a:path extrusionOk="0" h="31362" w="18956">
                  <a:moveTo>
                    <a:pt x="18824" y="0"/>
                  </a:moveTo>
                  <a:lnTo>
                    <a:pt x="1" y="84"/>
                  </a:lnTo>
                  <a:lnTo>
                    <a:pt x="72" y="20122"/>
                  </a:lnTo>
                  <a:lnTo>
                    <a:pt x="120" y="31361"/>
                  </a:lnTo>
                  <a:lnTo>
                    <a:pt x="18955" y="31290"/>
                  </a:lnTo>
                  <a:lnTo>
                    <a:pt x="18836" y="2894"/>
                  </a:lnTo>
                  <a:lnTo>
                    <a:pt x="18824" y="0"/>
                  </a:lnTo>
                  <a:close/>
                </a:path>
              </a:pathLst>
            </a:cu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3" name="Google Shape;403;p9"/>
          <p:cNvSpPr/>
          <p:nvPr/>
        </p:nvSpPr>
        <p:spPr>
          <a:xfrm>
            <a:off x="1178166" y="819783"/>
            <a:ext cx="272400" cy="272400"/>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9"/>
          <p:cNvSpPr/>
          <p:nvPr/>
        </p:nvSpPr>
        <p:spPr>
          <a:xfrm>
            <a:off x="4842909" y="551330"/>
            <a:ext cx="301512" cy="301591"/>
          </a:xfrm>
          <a:custGeom>
            <a:rect b="b" l="l" r="r" t="t"/>
            <a:pathLst>
              <a:path extrusionOk="0" h="3430" w="3429">
                <a:moveTo>
                  <a:pt x="1715" y="0"/>
                </a:moveTo>
                <a:cubicBezTo>
                  <a:pt x="774" y="0"/>
                  <a:pt x="0" y="774"/>
                  <a:pt x="0" y="1715"/>
                </a:cubicBezTo>
                <a:cubicBezTo>
                  <a:pt x="0" y="2655"/>
                  <a:pt x="774" y="3429"/>
                  <a:pt x="1715" y="3429"/>
                </a:cubicBezTo>
                <a:cubicBezTo>
                  <a:pt x="2667" y="3429"/>
                  <a:pt x="3429" y="2655"/>
                  <a:pt x="3429" y="1715"/>
                </a:cubicBezTo>
                <a:cubicBezTo>
                  <a:pt x="3429" y="774"/>
                  <a:pt x="2667" y="0"/>
                  <a:pt x="1715" y="0"/>
                </a:cubicBezTo>
                <a:close/>
              </a:path>
            </a:pathLst>
          </a:custGeom>
          <a:solidFill>
            <a:schemeClr val="accent4"/>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p9"/>
          <p:cNvSpPr/>
          <p:nvPr/>
        </p:nvSpPr>
        <p:spPr>
          <a:xfrm>
            <a:off x="4490767" y="893266"/>
            <a:ext cx="300545" cy="300536"/>
          </a:xfrm>
          <a:custGeom>
            <a:rect b="b" l="l" r="r" t="t"/>
            <a:pathLst>
              <a:path extrusionOk="0" h="3418" w="3418">
                <a:moveTo>
                  <a:pt x="1703" y="1"/>
                </a:moveTo>
                <a:cubicBezTo>
                  <a:pt x="762" y="1"/>
                  <a:pt x="0" y="763"/>
                  <a:pt x="0" y="1703"/>
                </a:cubicBezTo>
                <a:cubicBezTo>
                  <a:pt x="0" y="2656"/>
                  <a:pt x="762" y="3418"/>
                  <a:pt x="1703" y="3418"/>
                </a:cubicBezTo>
                <a:cubicBezTo>
                  <a:pt x="2655" y="3418"/>
                  <a:pt x="3417" y="2656"/>
                  <a:pt x="3417" y="1703"/>
                </a:cubicBezTo>
                <a:cubicBezTo>
                  <a:pt x="3417" y="763"/>
                  <a:pt x="2655" y="1"/>
                  <a:pt x="1703" y="1"/>
                </a:cubicBezTo>
                <a:close/>
              </a:path>
            </a:pathLst>
          </a:custGeom>
          <a:solidFill>
            <a:schemeClr val="accent6"/>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9"/>
          <p:cNvSpPr txBox="1"/>
          <p:nvPr>
            <p:ph type="title"/>
          </p:nvPr>
        </p:nvSpPr>
        <p:spPr>
          <a:xfrm>
            <a:off x="1251600" y="2063100"/>
            <a:ext cx="3328800" cy="2757300"/>
          </a:xfrm>
          <a:prstGeom prst="rect">
            <a:avLst/>
          </a:prstGeom>
        </p:spPr>
        <p:txBody>
          <a:bodyPr anchorCtr="0" anchor="b" bIns="121900" lIns="121900" spcFirstLastPara="1" rIns="121900" wrap="square" tIns="121900">
            <a:noAutofit/>
          </a:bodyPr>
          <a:lstStyle>
            <a:lvl1pPr lvl="0">
              <a:spcBef>
                <a:spcPts val="0"/>
              </a:spcBef>
              <a:spcAft>
                <a:spcPts val="0"/>
              </a:spcAft>
              <a:buSzPts val="4700"/>
              <a:buNone/>
              <a:defRPr sz="4700"/>
            </a:lvl1pPr>
            <a:lvl2pPr lvl="1" algn="ctr">
              <a:spcBef>
                <a:spcPts val="0"/>
              </a:spcBef>
              <a:spcAft>
                <a:spcPts val="0"/>
              </a:spcAft>
              <a:buSzPts val="4700"/>
              <a:buNone/>
              <a:defRPr sz="4700"/>
            </a:lvl2pPr>
            <a:lvl3pPr lvl="2" algn="ctr">
              <a:spcBef>
                <a:spcPts val="0"/>
              </a:spcBef>
              <a:spcAft>
                <a:spcPts val="0"/>
              </a:spcAft>
              <a:buSzPts val="4700"/>
              <a:buNone/>
              <a:defRPr sz="4700"/>
            </a:lvl3pPr>
            <a:lvl4pPr lvl="3" algn="ctr">
              <a:spcBef>
                <a:spcPts val="0"/>
              </a:spcBef>
              <a:spcAft>
                <a:spcPts val="0"/>
              </a:spcAft>
              <a:buSzPts val="4700"/>
              <a:buNone/>
              <a:defRPr sz="4700"/>
            </a:lvl4pPr>
            <a:lvl5pPr lvl="4" algn="ctr">
              <a:spcBef>
                <a:spcPts val="0"/>
              </a:spcBef>
              <a:spcAft>
                <a:spcPts val="0"/>
              </a:spcAft>
              <a:buSzPts val="4700"/>
              <a:buNone/>
              <a:defRPr sz="4700"/>
            </a:lvl5pPr>
            <a:lvl6pPr lvl="5" algn="ctr">
              <a:spcBef>
                <a:spcPts val="0"/>
              </a:spcBef>
              <a:spcAft>
                <a:spcPts val="0"/>
              </a:spcAft>
              <a:buSzPts val="4700"/>
              <a:buNone/>
              <a:defRPr sz="4700"/>
            </a:lvl6pPr>
            <a:lvl7pPr lvl="6" algn="ctr">
              <a:spcBef>
                <a:spcPts val="0"/>
              </a:spcBef>
              <a:spcAft>
                <a:spcPts val="0"/>
              </a:spcAft>
              <a:buSzPts val="4700"/>
              <a:buNone/>
              <a:defRPr sz="4700"/>
            </a:lvl7pPr>
            <a:lvl8pPr lvl="7" algn="ctr">
              <a:spcBef>
                <a:spcPts val="0"/>
              </a:spcBef>
              <a:spcAft>
                <a:spcPts val="0"/>
              </a:spcAft>
              <a:buSzPts val="4700"/>
              <a:buNone/>
              <a:defRPr sz="4700"/>
            </a:lvl8pPr>
            <a:lvl9pPr lvl="8" algn="ctr">
              <a:spcBef>
                <a:spcPts val="0"/>
              </a:spcBef>
              <a:spcAft>
                <a:spcPts val="0"/>
              </a:spcAft>
              <a:buSzPts val="4700"/>
              <a:buNone/>
              <a:defRPr sz="4700"/>
            </a:lvl9pPr>
          </a:lstStyle>
          <a:p/>
        </p:txBody>
      </p:sp>
      <p:sp>
        <p:nvSpPr>
          <p:cNvPr id="407" name="Google Shape;407;p9"/>
          <p:cNvSpPr txBox="1"/>
          <p:nvPr>
            <p:ph idx="1" type="subTitle"/>
          </p:nvPr>
        </p:nvSpPr>
        <p:spPr>
          <a:xfrm>
            <a:off x="7087200" y="1251199"/>
            <a:ext cx="3864900" cy="1536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solidFill>
                  <a:schemeClr val="lt1"/>
                </a:solidFill>
              </a:defRPr>
            </a:lvl1pPr>
            <a:lvl2pPr lvl="1" rtl="0" algn="ctr">
              <a:lnSpc>
                <a:spcPct val="100000"/>
              </a:lnSpc>
              <a:spcBef>
                <a:spcPts val="1600"/>
              </a:spcBef>
              <a:spcAft>
                <a:spcPts val="0"/>
              </a:spcAft>
              <a:buNone/>
              <a:defRPr sz="2100">
                <a:solidFill>
                  <a:schemeClr val="lt1"/>
                </a:solidFill>
              </a:defRPr>
            </a:lvl2pPr>
            <a:lvl3pPr lvl="2" rtl="0" algn="ctr">
              <a:lnSpc>
                <a:spcPct val="100000"/>
              </a:lnSpc>
              <a:spcBef>
                <a:spcPts val="1600"/>
              </a:spcBef>
              <a:spcAft>
                <a:spcPts val="0"/>
              </a:spcAft>
              <a:buNone/>
              <a:defRPr sz="2100">
                <a:solidFill>
                  <a:schemeClr val="lt1"/>
                </a:solidFill>
              </a:defRPr>
            </a:lvl3pPr>
            <a:lvl4pPr lvl="3" rtl="0" algn="ctr">
              <a:lnSpc>
                <a:spcPct val="100000"/>
              </a:lnSpc>
              <a:spcBef>
                <a:spcPts val="1600"/>
              </a:spcBef>
              <a:spcAft>
                <a:spcPts val="0"/>
              </a:spcAft>
              <a:buNone/>
              <a:defRPr sz="2100">
                <a:solidFill>
                  <a:schemeClr val="lt1"/>
                </a:solidFill>
              </a:defRPr>
            </a:lvl4pPr>
            <a:lvl5pPr lvl="4" rtl="0" algn="ctr">
              <a:lnSpc>
                <a:spcPct val="100000"/>
              </a:lnSpc>
              <a:spcBef>
                <a:spcPts val="1600"/>
              </a:spcBef>
              <a:spcAft>
                <a:spcPts val="0"/>
              </a:spcAft>
              <a:buNone/>
              <a:defRPr sz="2100">
                <a:solidFill>
                  <a:schemeClr val="lt1"/>
                </a:solidFill>
              </a:defRPr>
            </a:lvl5pPr>
            <a:lvl6pPr lvl="5" rtl="0" algn="ctr">
              <a:lnSpc>
                <a:spcPct val="100000"/>
              </a:lnSpc>
              <a:spcBef>
                <a:spcPts val="1600"/>
              </a:spcBef>
              <a:spcAft>
                <a:spcPts val="0"/>
              </a:spcAft>
              <a:buNone/>
              <a:defRPr sz="2100">
                <a:solidFill>
                  <a:schemeClr val="lt1"/>
                </a:solidFill>
              </a:defRPr>
            </a:lvl6pPr>
            <a:lvl7pPr lvl="6" rtl="0" algn="ctr">
              <a:lnSpc>
                <a:spcPct val="100000"/>
              </a:lnSpc>
              <a:spcBef>
                <a:spcPts val="1600"/>
              </a:spcBef>
              <a:spcAft>
                <a:spcPts val="0"/>
              </a:spcAft>
              <a:buNone/>
              <a:defRPr sz="2100">
                <a:solidFill>
                  <a:schemeClr val="lt1"/>
                </a:solidFill>
              </a:defRPr>
            </a:lvl7pPr>
            <a:lvl8pPr lvl="7" rtl="0" algn="ctr">
              <a:lnSpc>
                <a:spcPct val="100000"/>
              </a:lnSpc>
              <a:spcBef>
                <a:spcPts val="1600"/>
              </a:spcBef>
              <a:spcAft>
                <a:spcPts val="0"/>
              </a:spcAft>
              <a:buNone/>
              <a:defRPr sz="2100">
                <a:solidFill>
                  <a:schemeClr val="lt1"/>
                </a:solidFill>
              </a:defRPr>
            </a:lvl8pPr>
            <a:lvl9pPr lvl="8" rtl="0" algn="ctr">
              <a:lnSpc>
                <a:spcPct val="100000"/>
              </a:lnSpc>
              <a:spcBef>
                <a:spcPts val="1600"/>
              </a:spcBef>
              <a:spcAft>
                <a:spcPts val="1600"/>
              </a:spcAft>
              <a:buNone/>
              <a:defRPr sz="2100">
                <a:solidFill>
                  <a:schemeClr val="lt1"/>
                </a:solidFill>
              </a:defRPr>
            </a:lvl9pPr>
          </a:lstStyle>
          <a:p/>
        </p:txBody>
      </p:sp>
      <p:sp>
        <p:nvSpPr>
          <p:cNvPr id="408" name="Google Shape;408;p9"/>
          <p:cNvSpPr txBox="1"/>
          <p:nvPr>
            <p:ph idx="2" type="subTitle"/>
          </p:nvPr>
        </p:nvSpPr>
        <p:spPr>
          <a:xfrm>
            <a:off x="7087200" y="3842599"/>
            <a:ext cx="3864900" cy="1536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None/>
              <a:defRPr sz="2100">
                <a:solidFill>
                  <a:schemeClr val="lt1"/>
                </a:solidFill>
              </a:defRPr>
            </a:lvl1pPr>
            <a:lvl2pPr lvl="1" rtl="0" algn="ctr">
              <a:lnSpc>
                <a:spcPct val="100000"/>
              </a:lnSpc>
              <a:spcBef>
                <a:spcPts val="1600"/>
              </a:spcBef>
              <a:spcAft>
                <a:spcPts val="0"/>
              </a:spcAft>
              <a:buNone/>
              <a:defRPr sz="2100">
                <a:solidFill>
                  <a:schemeClr val="lt1"/>
                </a:solidFill>
              </a:defRPr>
            </a:lvl2pPr>
            <a:lvl3pPr lvl="2" rtl="0" algn="ctr">
              <a:lnSpc>
                <a:spcPct val="100000"/>
              </a:lnSpc>
              <a:spcBef>
                <a:spcPts val="1600"/>
              </a:spcBef>
              <a:spcAft>
                <a:spcPts val="0"/>
              </a:spcAft>
              <a:buNone/>
              <a:defRPr sz="2100">
                <a:solidFill>
                  <a:schemeClr val="lt1"/>
                </a:solidFill>
              </a:defRPr>
            </a:lvl3pPr>
            <a:lvl4pPr lvl="3" rtl="0" algn="ctr">
              <a:lnSpc>
                <a:spcPct val="100000"/>
              </a:lnSpc>
              <a:spcBef>
                <a:spcPts val="1600"/>
              </a:spcBef>
              <a:spcAft>
                <a:spcPts val="0"/>
              </a:spcAft>
              <a:buNone/>
              <a:defRPr sz="2100">
                <a:solidFill>
                  <a:schemeClr val="lt1"/>
                </a:solidFill>
              </a:defRPr>
            </a:lvl4pPr>
            <a:lvl5pPr lvl="4" rtl="0" algn="ctr">
              <a:lnSpc>
                <a:spcPct val="100000"/>
              </a:lnSpc>
              <a:spcBef>
                <a:spcPts val="1600"/>
              </a:spcBef>
              <a:spcAft>
                <a:spcPts val="0"/>
              </a:spcAft>
              <a:buNone/>
              <a:defRPr sz="2100">
                <a:solidFill>
                  <a:schemeClr val="lt1"/>
                </a:solidFill>
              </a:defRPr>
            </a:lvl5pPr>
            <a:lvl6pPr lvl="5" rtl="0" algn="ctr">
              <a:lnSpc>
                <a:spcPct val="100000"/>
              </a:lnSpc>
              <a:spcBef>
                <a:spcPts val="1600"/>
              </a:spcBef>
              <a:spcAft>
                <a:spcPts val="0"/>
              </a:spcAft>
              <a:buNone/>
              <a:defRPr sz="2100">
                <a:solidFill>
                  <a:schemeClr val="lt1"/>
                </a:solidFill>
              </a:defRPr>
            </a:lvl6pPr>
            <a:lvl7pPr lvl="6" rtl="0" algn="ctr">
              <a:lnSpc>
                <a:spcPct val="100000"/>
              </a:lnSpc>
              <a:spcBef>
                <a:spcPts val="1600"/>
              </a:spcBef>
              <a:spcAft>
                <a:spcPts val="0"/>
              </a:spcAft>
              <a:buNone/>
              <a:defRPr sz="2100">
                <a:solidFill>
                  <a:schemeClr val="lt1"/>
                </a:solidFill>
              </a:defRPr>
            </a:lvl7pPr>
            <a:lvl8pPr lvl="7" rtl="0" algn="ctr">
              <a:lnSpc>
                <a:spcPct val="100000"/>
              </a:lnSpc>
              <a:spcBef>
                <a:spcPts val="1600"/>
              </a:spcBef>
              <a:spcAft>
                <a:spcPts val="0"/>
              </a:spcAft>
              <a:buNone/>
              <a:defRPr sz="2100">
                <a:solidFill>
                  <a:schemeClr val="lt1"/>
                </a:solidFill>
              </a:defRPr>
            </a:lvl8pPr>
            <a:lvl9pPr lvl="8" rtl="0" algn="ctr">
              <a:lnSpc>
                <a:spcPct val="100000"/>
              </a:lnSpc>
              <a:spcBef>
                <a:spcPts val="1600"/>
              </a:spcBef>
              <a:spcAft>
                <a:spcPts val="1600"/>
              </a:spcAft>
              <a:buNone/>
              <a:defRPr sz="21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9" name="Shape 409"/>
        <p:cNvGrpSpPr/>
        <p:nvPr/>
      </p:nvGrpSpPr>
      <p:grpSpPr>
        <a:xfrm>
          <a:off x="0" y="0"/>
          <a:ext cx="0" cy="0"/>
          <a:chOff x="0" y="0"/>
          <a:chExt cx="0" cy="0"/>
        </a:xfrm>
      </p:grpSpPr>
      <p:grpSp>
        <p:nvGrpSpPr>
          <p:cNvPr id="410" name="Google Shape;410;p10"/>
          <p:cNvGrpSpPr/>
          <p:nvPr/>
        </p:nvGrpSpPr>
        <p:grpSpPr>
          <a:xfrm>
            <a:off x="7553451" y="3164426"/>
            <a:ext cx="4360284" cy="3805900"/>
            <a:chOff x="5665230" y="2373379"/>
            <a:chExt cx="3270295" cy="2854496"/>
          </a:xfrm>
        </p:grpSpPr>
        <p:sp>
          <p:nvSpPr>
            <p:cNvPr id="411" name="Google Shape;411;p10"/>
            <p:cNvSpPr/>
            <p:nvPr/>
          </p:nvSpPr>
          <p:spPr>
            <a:xfrm>
              <a:off x="7806475" y="4191975"/>
              <a:ext cx="1035900" cy="1035900"/>
            </a:xfrm>
            <a:prstGeom prst="roundRect">
              <a:avLst>
                <a:gd fmla="val 19717" name="adj"/>
              </a:avLst>
            </a:prstGeom>
            <a:noFill/>
            <a:ln cap="flat" cmpd="sng" w="19050">
              <a:solidFill>
                <a:schemeClr val="dk1"/>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10"/>
            <p:cNvSpPr/>
            <p:nvPr/>
          </p:nvSpPr>
          <p:spPr>
            <a:xfrm>
              <a:off x="5665232" y="2526371"/>
              <a:ext cx="2765100" cy="2218200"/>
            </a:xfrm>
            <a:prstGeom prst="roundRect">
              <a:avLst>
                <a:gd fmla="val 5206"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p10"/>
            <p:cNvSpPr/>
            <p:nvPr/>
          </p:nvSpPr>
          <p:spPr>
            <a:xfrm>
              <a:off x="5665230" y="2451315"/>
              <a:ext cx="2765100" cy="2181000"/>
            </a:xfrm>
            <a:prstGeom prst="roundRect">
              <a:avLst>
                <a:gd fmla="val 5206" name="adj"/>
              </a:avLst>
            </a:prstGeom>
            <a:solidFill>
              <a:schemeClr val="accent4"/>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p10"/>
            <p:cNvSpPr/>
            <p:nvPr/>
          </p:nvSpPr>
          <p:spPr>
            <a:xfrm>
              <a:off x="5994975" y="2373379"/>
              <a:ext cx="563100" cy="153000"/>
            </a:xfrm>
            <a:prstGeom prst="roundRect">
              <a:avLst>
                <a:gd fmla="val 16667" name="adj"/>
              </a:avLst>
            </a:prstGeom>
            <a:solidFill>
              <a:schemeClr val="accent3"/>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p10"/>
            <p:cNvSpPr/>
            <p:nvPr/>
          </p:nvSpPr>
          <p:spPr>
            <a:xfrm>
              <a:off x="8731224" y="4501950"/>
              <a:ext cx="204300" cy="204300"/>
            </a:xfrm>
            <a:prstGeom prst="ellipse">
              <a:avLst/>
            </a:prstGeom>
            <a:solidFill>
              <a:schemeClr val="accent6"/>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16" name="Google Shape;416;p10"/>
          <p:cNvSpPr txBox="1"/>
          <p:nvPr>
            <p:ph idx="1" type="body"/>
          </p:nvPr>
        </p:nvSpPr>
        <p:spPr>
          <a:xfrm>
            <a:off x="8039840" y="3707567"/>
            <a:ext cx="2714400" cy="20295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sz="3200">
                <a:solidFill>
                  <a:schemeClr val="lt1"/>
                </a:solidFill>
                <a:latin typeface="Open Sans ExtraBold"/>
                <a:ea typeface="Open Sans ExtraBold"/>
                <a:cs typeface="Open Sans ExtraBold"/>
                <a:sym typeface="Open Sans ExtraBol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2" Type="http://schemas.openxmlformats.org/officeDocument/2006/relationships/slideLayout" Target="../slideLayouts/slideLayout56.xml"/><Relationship Id="rId21" Type="http://schemas.openxmlformats.org/officeDocument/2006/relationships/slideLayout" Target="../slideLayouts/slideLayout55.xml"/><Relationship Id="rId24" Type="http://schemas.openxmlformats.org/officeDocument/2006/relationships/slideLayout" Target="../slideLayouts/slideLayout58.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26" Type="http://schemas.openxmlformats.org/officeDocument/2006/relationships/slideLayout" Target="../slideLayouts/slideLayout60.xml"/><Relationship Id="rId25" Type="http://schemas.openxmlformats.org/officeDocument/2006/relationships/slideLayout" Target="../slideLayouts/slideLayout59.xml"/><Relationship Id="rId28" Type="http://schemas.openxmlformats.org/officeDocument/2006/relationships/slideLayout" Target="../slideLayouts/slideLayout62.xml"/><Relationship Id="rId27" Type="http://schemas.openxmlformats.org/officeDocument/2006/relationships/slideLayout" Target="../slideLayouts/slideLayout6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29" Type="http://schemas.openxmlformats.org/officeDocument/2006/relationships/slideLayout" Target="../slideLayouts/slideLayout63.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1" Type="http://schemas.openxmlformats.org/officeDocument/2006/relationships/slideLayout" Target="../slideLayouts/slideLayout65.xml"/><Relationship Id="rId30" Type="http://schemas.openxmlformats.org/officeDocument/2006/relationships/slideLayout" Target="../slideLayouts/slideLayout64.xml"/><Relationship Id="rId11" Type="http://schemas.openxmlformats.org/officeDocument/2006/relationships/slideLayout" Target="../slideLayouts/slideLayout45.xml"/><Relationship Id="rId33" Type="http://schemas.openxmlformats.org/officeDocument/2006/relationships/slideLayout" Target="../slideLayouts/slideLayout67.xml"/><Relationship Id="rId10" Type="http://schemas.openxmlformats.org/officeDocument/2006/relationships/slideLayout" Target="../slideLayouts/slideLayout44.xml"/><Relationship Id="rId32" Type="http://schemas.openxmlformats.org/officeDocument/2006/relationships/slideLayout" Target="../slideLayouts/slideLayout66.xml"/><Relationship Id="rId13" Type="http://schemas.openxmlformats.org/officeDocument/2006/relationships/slideLayout" Target="../slideLayouts/slideLayout47.xml"/><Relationship Id="rId35" Type="http://schemas.openxmlformats.org/officeDocument/2006/relationships/slideLayout" Target="../slideLayouts/slideLayout69.xml"/><Relationship Id="rId12" Type="http://schemas.openxmlformats.org/officeDocument/2006/relationships/slideLayout" Target="../slideLayouts/slideLayout46.xml"/><Relationship Id="rId34" Type="http://schemas.openxmlformats.org/officeDocument/2006/relationships/slideLayout" Target="../slideLayouts/slideLayout68.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36" Type="http://schemas.openxmlformats.org/officeDocument/2006/relationships/theme" Target="../theme/theme3.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9" Type="http://schemas.openxmlformats.org/officeDocument/2006/relationships/slideLayout" Target="../slideLayouts/slideLayout53.xml"/><Relationship Id="rId1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51200" y="508278"/>
            <a:ext cx="10289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1pPr>
            <a:lvl2pPr lvl="1">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2pPr>
            <a:lvl3pPr lvl="2">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3pPr>
            <a:lvl4pPr lvl="3">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4pPr>
            <a:lvl5pPr lvl="4">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5pPr>
            <a:lvl6pPr lvl="5">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6pPr>
            <a:lvl7pPr lvl="6">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7pPr>
            <a:lvl8pPr lvl="7">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8pPr>
            <a:lvl9pPr lvl="8">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9pPr>
          </a:lstStyle>
          <a:p/>
        </p:txBody>
      </p:sp>
      <p:sp>
        <p:nvSpPr>
          <p:cNvPr id="11" name="Google Shape;11;p1"/>
          <p:cNvSpPr txBox="1"/>
          <p:nvPr>
            <p:ph idx="1" type="body"/>
          </p:nvPr>
        </p:nvSpPr>
        <p:spPr>
          <a:xfrm>
            <a:off x="951200" y="1536633"/>
            <a:ext cx="10289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00000"/>
              </a:lnSpc>
              <a:spcBef>
                <a:spcPts val="0"/>
              </a:spcBef>
              <a:spcAft>
                <a:spcPts val="0"/>
              </a:spcAft>
              <a:buClr>
                <a:schemeClr val="dk1"/>
              </a:buClr>
              <a:buSzPts val="2400"/>
              <a:buFont typeface="Roboto Mono"/>
              <a:buChar char="●"/>
              <a:defRPr sz="2400">
                <a:solidFill>
                  <a:schemeClr val="dk1"/>
                </a:solidFill>
                <a:latin typeface="Roboto Mono"/>
                <a:ea typeface="Roboto Mono"/>
                <a:cs typeface="Roboto Mono"/>
                <a:sym typeface="Roboto Mono"/>
              </a:defRPr>
            </a:lvl1pPr>
            <a:lvl2pPr indent="-349250" lvl="1" marL="9144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2pPr>
            <a:lvl3pPr indent="-349250" lvl="2" marL="13716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3pPr>
            <a:lvl4pPr indent="-349250" lvl="3" marL="18288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4pPr>
            <a:lvl5pPr indent="-349250" lvl="4" marL="22860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5pPr>
            <a:lvl6pPr indent="-349250" lvl="5" marL="27432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6pPr>
            <a:lvl7pPr indent="-349250" lvl="6" marL="32004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7pPr>
            <a:lvl8pPr indent="-349250" lvl="7" marL="36576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8pPr>
            <a:lvl9pPr indent="-349250" lvl="8" marL="411480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380" name="Shape 1380"/>
        <p:cNvGrpSpPr/>
        <p:nvPr/>
      </p:nvGrpSpPr>
      <p:grpSpPr>
        <a:xfrm>
          <a:off x="0" y="0"/>
          <a:ext cx="0" cy="0"/>
          <a:chOff x="0" y="0"/>
          <a:chExt cx="0" cy="0"/>
        </a:xfrm>
      </p:grpSpPr>
      <p:sp>
        <p:nvSpPr>
          <p:cNvPr id="1381" name="Google Shape;1381;p36"/>
          <p:cNvSpPr txBox="1"/>
          <p:nvPr>
            <p:ph type="title"/>
          </p:nvPr>
        </p:nvSpPr>
        <p:spPr>
          <a:xfrm>
            <a:off x="951200" y="508278"/>
            <a:ext cx="10289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1pPr>
            <a:lvl2pPr lvl="1"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2pPr>
            <a:lvl3pPr lvl="2"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3pPr>
            <a:lvl4pPr lvl="3"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4pPr>
            <a:lvl5pPr lvl="4"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5pPr>
            <a:lvl6pPr lvl="5"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6pPr>
            <a:lvl7pPr lvl="6"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7pPr>
            <a:lvl8pPr lvl="7"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8pPr>
            <a:lvl9pPr lvl="8" rtl="0">
              <a:spcBef>
                <a:spcPts val="0"/>
              </a:spcBef>
              <a:spcAft>
                <a:spcPts val="0"/>
              </a:spcAft>
              <a:buClr>
                <a:schemeClr val="dk1"/>
              </a:buClr>
              <a:buSzPts val="3200"/>
              <a:buFont typeface="Open Sans ExtraBold"/>
              <a:buNone/>
              <a:defRPr sz="3200">
                <a:solidFill>
                  <a:schemeClr val="dk1"/>
                </a:solidFill>
                <a:latin typeface="Open Sans ExtraBold"/>
                <a:ea typeface="Open Sans ExtraBold"/>
                <a:cs typeface="Open Sans ExtraBold"/>
                <a:sym typeface="Open Sans ExtraBold"/>
              </a:defRPr>
            </a:lvl9pPr>
          </a:lstStyle>
          <a:p/>
        </p:txBody>
      </p:sp>
      <p:sp>
        <p:nvSpPr>
          <p:cNvPr id="1382" name="Google Shape;1382;p36"/>
          <p:cNvSpPr txBox="1"/>
          <p:nvPr>
            <p:ph idx="1" type="body"/>
          </p:nvPr>
        </p:nvSpPr>
        <p:spPr>
          <a:xfrm>
            <a:off x="951200" y="1536633"/>
            <a:ext cx="10289700" cy="4555200"/>
          </a:xfrm>
          <a:prstGeom prst="rect">
            <a:avLst/>
          </a:prstGeom>
          <a:noFill/>
          <a:ln>
            <a:noFill/>
          </a:ln>
        </p:spPr>
        <p:txBody>
          <a:bodyPr anchorCtr="0" anchor="t" bIns="121900" lIns="121900" spcFirstLastPara="1" rIns="121900" wrap="square" tIns="121900">
            <a:noAutofit/>
          </a:bodyPr>
          <a:lstStyle>
            <a:lvl1pPr indent="-381000" lvl="0" marL="457200" rtl="0">
              <a:lnSpc>
                <a:spcPct val="100000"/>
              </a:lnSpc>
              <a:spcBef>
                <a:spcPts val="0"/>
              </a:spcBef>
              <a:spcAft>
                <a:spcPts val="0"/>
              </a:spcAft>
              <a:buClr>
                <a:schemeClr val="dk1"/>
              </a:buClr>
              <a:buSzPts val="2400"/>
              <a:buFont typeface="Roboto Mono"/>
              <a:buChar char="●"/>
              <a:defRPr sz="2400">
                <a:solidFill>
                  <a:schemeClr val="dk1"/>
                </a:solidFill>
                <a:latin typeface="Roboto Mono"/>
                <a:ea typeface="Roboto Mono"/>
                <a:cs typeface="Roboto Mono"/>
                <a:sym typeface="Roboto Mono"/>
              </a:defRPr>
            </a:lvl1pPr>
            <a:lvl2pPr indent="-349250" lvl="1" marL="9144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2pPr>
            <a:lvl3pPr indent="-349250" lvl="2" marL="13716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3pPr>
            <a:lvl4pPr indent="-349250" lvl="3" marL="18288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4pPr>
            <a:lvl5pPr indent="-349250" lvl="4" marL="22860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5pPr>
            <a:lvl6pPr indent="-349250" lvl="5" marL="27432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6pPr>
            <a:lvl7pPr indent="-349250" lvl="6" marL="32004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7pPr>
            <a:lvl8pPr indent="-349250" lvl="7" marL="36576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8pPr>
            <a:lvl9pPr indent="-349250" lvl="8" marL="4114800" rtl="0">
              <a:lnSpc>
                <a:spcPct val="100000"/>
              </a:lnSpc>
              <a:spcBef>
                <a:spcPts val="0"/>
              </a:spcBef>
              <a:spcAft>
                <a:spcPts val="0"/>
              </a:spcAft>
              <a:buClr>
                <a:schemeClr val="dk1"/>
              </a:buClr>
              <a:buSzPts val="1900"/>
              <a:buFont typeface="Roboto Mono"/>
              <a:buChar char="■"/>
              <a:defRPr sz="1900">
                <a:solidFill>
                  <a:schemeClr val="dk1"/>
                </a:solidFill>
                <a:latin typeface="Roboto Mono"/>
                <a:ea typeface="Roboto Mono"/>
                <a:cs typeface="Roboto Mono"/>
                <a:sym typeface="Roboto Mono"/>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19.png"/><Relationship Id="rId5"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youtube.com/watch?v=u_BcMXgws6Y" TargetMode="External"/><Relationship Id="rId4" Type="http://schemas.openxmlformats.org/officeDocument/2006/relationships/image" Target="../media/image18.jpg"/><Relationship Id="rId5"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72"/>
          <p:cNvSpPr txBox="1"/>
          <p:nvPr>
            <p:ph type="ctrTitle"/>
          </p:nvPr>
        </p:nvSpPr>
        <p:spPr>
          <a:xfrm>
            <a:off x="970900" y="1946232"/>
            <a:ext cx="3942900" cy="13029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7200"/>
              <a:t>CISC108</a:t>
            </a:r>
            <a:endParaRPr sz="7200"/>
          </a:p>
        </p:txBody>
      </p:sp>
      <p:sp>
        <p:nvSpPr>
          <p:cNvPr id="2777" name="Google Shape;2777;p72"/>
          <p:cNvSpPr txBox="1"/>
          <p:nvPr>
            <p:ph idx="1" type="subTitle"/>
          </p:nvPr>
        </p:nvSpPr>
        <p:spPr>
          <a:xfrm>
            <a:off x="3419600" y="4820400"/>
            <a:ext cx="5278800" cy="1034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Week 1 - Welcome</a:t>
            </a:r>
            <a:endParaRPr/>
          </a:p>
        </p:txBody>
      </p:sp>
      <p:sp>
        <p:nvSpPr>
          <p:cNvPr id="2778" name="Google Shape;2778;p72"/>
          <p:cNvSpPr txBox="1"/>
          <p:nvPr>
            <p:ph idx="2" type="subTitle"/>
          </p:nvPr>
        </p:nvSpPr>
        <p:spPr>
          <a:xfrm>
            <a:off x="7688567" y="3389133"/>
            <a:ext cx="3659100" cy="962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2700"/>
              <a:t>[Instructor Name]</a:t>
            </a:r>
            <a:endParaRPr sz="2700"/>
          </a:p>
          <a:p>
            <a:pPr indent="0" lvl="0" marL="0" rtl="0" algn="l">
              <a:spcBef>
                <a:spcPts val="0"/>
              </a:spcBef>
              <a:spcAft>
                <a:spcPts val="0"/>
              </a:spcAft>
              <a:buNone/>
            </a:pPr>
            <a:r>
              <a:rPr lang="en-US" sz="2300">
                <a:latin typeface="Open Sans"/>
                <a:ea typeface="Open Sans"/>
                <a:cs typeface="Open Sans"/>
                <a:sym typeface="Open Sans"/>
              </a:rPr>
              <a:t>University of Delaware</a:t>
            </a:r>
            <a:endParaRPr>
              <a:latin typeface="Open Sans"/>
              <a:ea typeface="Open Sans"/>
              <a:cs typeface="Open Sans"/>
              <a:sym typeface="Open Sans"/>
            </a:endParaRPr>
          </a:p>
        </p:txBody>
      </p:sp>
      <p:sp>
        <p:nvSpPr>
          <p:cNvPr id="2779" name="Google Shape;2779;p72"/>
          <p:cNvSpPr txBox="1"/>
          <p:nvPr>
            <p:ph idx="4294967295" type="subTitle"/>
          </p:nvPr>
        </p:nvSpPr>
        <p:spPr>
          <a:xfrm>
            <a:off x="2938200" y="3340448"/>
            <a:ext cx="4035600" cy="12801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sz="3100"/>
              <a:t>Introduction to Computer Science</a:t>
            </a:r>
            <a:endParaRPr sz="3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81"/>
          <p:cNvSpPr txBox="1"/>
          <p:nvPr>
            <p:ph type="title"/>
          </p:nvPr>
        </p:nvSpPr>
        <p:spPr>
          <a:xfrm>
            <a:off x="748623" y="2289563"/>
            <a:ext cx="3997800" cy="3842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Open Sans"/>
              <a:buNone/>
            </a:pPr>
            <a:r>
              <a:rPr lang="en-US" sz="6000">
                <a:solidFill>
                  <a:schemeClr val="dk1"/>
                </a:solidFill>
              </a:rPr>
              <a:t>How do you succeed at this course?</a:t>
            </a:r>
            <a:endParaRPr/>
          </a:p>
        </p:txBody>
      </p:sp>
      <p:grpSp>
        <p:nvGrpSpPr>
          <p:cNvPr id="2870" name="Google Shape;2870;p81"/>
          <p:cNvGrpSpPr/>
          <p:nvPr/>
        </p:nvGrpSpPr>
        <p:grpSpPr>
          <a:xfrm>
            <a:off x="5288347" y="640433"/>
            <a:ext cx="6254724" cy="5491408"/>
            <a:chOff x="0" y="670"/>
            <a:chExt cx="6254724" cy="5491408"/>
          </a:xfrm>
        </p:grpSpPr>
        <p:sp>
          <p:nvSpPr>
            <p:cNvPr id="2871" name="Google Shape;2871;p81"/>
            <p:cNvSpPr/>
            <p:nvPr/>
          </p:nvSpPr>
          <p:spPr>
            <a:xfrm>
              <a:off x="0" y="670"/>
              <a:ext cx="6254724" cy="1568973"/>
            </a:xfrm>
            <a:prstGeom prst="roundRect">
              <a:avLst>
                <a:gd fmla="val 10000" name="adj"/>
              </a:avLst>
            </a:prstGeom>
            <a:solidFill>
              <a:srgbClr val="B03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1"/>
            <p:cNvSpPr/>
            <p:nvPr/>
          </p:nvSpPr>
          <p:spPr>
            <a:xfrm>
              <a:off x="474614" y="353689"/>
              <a:ext cx="862935" cy="86293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1"/>
            <p:cNvSpPr/>
            <p:nvPr/>
          </p:nvSpPr>
          <p:spPr>
            <a:xfrm>
              <a:off x="1812164" y="670"/>
              <a:ext cx="4442559" cy="15689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1"/>
            <p:cNvSpPr txBox="1"/>
            <p:nvPr/>
          </p:nvSpPr>
          <p:spPr>
            <a:xfrm>
              <a:off x="1812164" y="670"/>
              <a:ext cx="4442559" cy="1568973"/>
            </a:xfrm>
            <a:prstGeom prst="rect">
              <a:avLst/>
            </a:prstGeom>
            <a:noFill/>
            <a:ln>
              <a:noFill/>
            </a:ln>
          </p:spPr>
          <p:txBody>
            <a:bodyPr anchorCtr="0" anchor="ctr" bIns="166050" lIns="166050" spcFirstLastPara="1" rIns="166050" wrap="square" tIns="166050">
              <a:noAutofit/>
            </a:bodyPr>
            <a:lstStyle/>
            <a:p>
              <a:pPr indent="0" lvl="0" marL="0" marR="0" rtl="0" algn="l">
                <a:lnSpc>
                  <a:spcPct val="100000"/>
                </a:lnSpc>
                <a:spcBef>
                  <a:spcPts val="0"/>
                </a:spcBef>
                <a:spcAft>
                  <a:spcPts val="0"/>
                </a:spcAft>
                <a:buClr>
                  <a:schemeClr val="dk1"/>
                </a:buClr>
                <a:buSzPts val="2500"/>
                <a:buFont typeface="Open Sans"/>
                <a:buNone/>
              </a:pPr>
              <a:r>
                <a:rPr lang="en-US" sz="2500">
                  <a:solidFill>
                    <a:schemeClr val="lt1"/>
                  </a:solidFill>
                  <a:latin typeface="Open Sans"/>
                  <a:ea typeface="Open Sans"/>
                  <a:cs typeface="Open Sans"/>
                  <a:sym typeface="Open Sans"/>
                </a:rPr>
                <a:t>Practice, practice, practice</a:t>
              </a:r>
              <a:endParaRPr sz="2500">
                <a:solidFill>
                  <a:schemeClr val="lt1"/>
                </a:solidFill>
                <a:latin typeface="Open Sans"/>
                <a:ea typeface="Open Sans"/>
                <a:cs typeface="Open Sans"/>
                <a:sym typeface="Open Sans"/>
              </a:endParaRPr>
            </a:p>
          </p:txBody>
        </p:sp>
        <p:sp>
          <p:nvSpPr>
            <p:cNvPr id="2875" name="Google Shape;2875;p81"/>
            <p:cNvSpPr/>
            <p:nvPr/>
          </p:nvSpPr>
          <p:spPr>
            <a:xfrm>
              <a:off x="0" y="1961888"/>
              <a:ext cx="6254724" cy="1568973"/>
            </a:xfrm>
            <a:prstGeom prst="roundRect">
              <a:avLst>
                <a:gd fmla="val 10000" name="adj"/>
              </a:avLst>
            </a:prstGeom>
            <a:solidFill>
              <a:srgbClr val="C14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1"/>
            <p:cNvSpPr/>
            <p:nvPr/>
          </p:nvSpPr>
          <p:spPr>
            <a:xfrm>
              <a:off x="474614" y="2314907"/>
              <a:ext cx="862935" cy="86293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1"/>
            <p:cNvSpPr/>
            <p:nvPr/>
          </p:nvSpPr>
          <p:spPr>
            <a:xfrm>
              <a:off x="1812164" y="1961888"/>
              <a:ext cx="4442559" cy="15689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1"/>
            <p:cNvSpPr txBox="1"/>
            <p:nvPr/>
          </p:nvSpPr>
          <p:spPr>
            <a:xfrm>
              <a:off x="1812164" y="1961888"/>
              <a:ext cx="4442559" cy="1568973"/>
            </a:xfrm>
            <a:prstGeom prst="rect">
              <a:avLst/>
            </a:prstGeom>
            <a:noFill/>
            <a:ln>
              <a:noFill/>
            </a:ln>
          </p:spPr>
          <p:txBody>
            <a:bodyPr anchorCtr="0" anchor="ctr" bIns="166050" lIns="166050" spcFirstLastPara="1" rIns="166050" wrap="square" tIns="166050">
              <a:noAutofit/>
            </a:bodyPr>
            <a:lstStyle/>
            <a:p>
              <a:pPr indent="0" lvl="0" marL="0" marR="0" rtl="0" algn="l">
                <a:lnSpc>
                  <a:spcPct val="100000"/>
                </a:lnSpc>
                <a:spcBef>
                  <a:spcPts val="0"/>
                </a:spcBef>
                <a:spcAft>
                  <a:spcPts val="0"/>
                </a:spcAft>
                <a:buClr>
                  <a:schemeClr val="dk1"/>
                </a:buClr>
                <a:buSzPts val="2500"/>
                <a:buFont typeface="Open Sans"/>
                <a:buNone/>
              </a:pPr>
              <a:r>
                <a:rPr lang="en-US" sz="2500">
                  <a:solidFill>
                    <a:schemeClr val="lt1"/>
                  </a:solidFill>
                  <a:latin typeface="Open Sans"/>
                  <a:ea typeface="Open Sans"/>
                  <a:cs typeface="Open Sans"/>
                  <a:sym typeface="Open Sans"/>
                </a:rPr>
                <a:t>Start early, Work often</a:t>
              </a:r>
              <a:endParaRPr sz="2500">
                <a:solidFill>
                  <a:schemeClr val="lt1"/>
                </a:solidFill>
                <a:latin typeface="Open Sans"/>
                <a:ea typeface="Open Sans"/>
                <a:cs typeface="Open Sans"/>
                <a:sym typeface="Open Sans"/>
              </a:endParaRPr>
            </a:p>
          </p:txBody>
        </p:sp>
        <p:sp>
          <p:nvSpPr>
            <p:cNvPr id="2879" name="Google Shape;2879;p81"/>
            <p:cNvSpPr/>
            <p:nvPr/>
          </p:nvSpPr>
          <p:spPr>
            <a:xfrm>
              <a:off x="0" y="3923105"/>
              <a:ext cx="6254724" cy="1568973"/>
            </a:xfrm>
            <a:prstGeom prst="roundRect">
              <a:avLst>
                <a:gd fmla="val 10000" name="adj"/>
              </a:avLst>
            </a:prstGeom>
            <a:solidFill>
              <a:srgbClr val="7C3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1"/>
            <p:cNvSpPr/>
            <p:nvPr/>
          </p:nvSpPr>
          <p:spPr>
            <a:xfrm>
              <a:off x="474614" y="4276124"/>
              <a:ext cx="862935" cy="86293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1"/>
            <p:cNvSpPr/>
            <p:nvPr/>
          </p:nvSpPr>
          <p:spPr>
            <a:xfrm>
              <a:off x="1812164" y="3923105"/>
              <a:ext cx="4442559" cy="156897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1"/>
            <p:cNvSpPr txBox="1"/>
            <p:nvPr/>
          </p:nvSpPr>
          <p:spPr>
            <a:xfrm>
              <a:off x="1812164" y="3923105"/>
              <a:ext cx="4442559" cy="1568973"/>
            </a:xfrm>
            <a:prstGeom prst="rect">
              <a:avLst/>
            </a:prstGeom>
            <a:noFill/>
            <a:ln>
              <a:noFill/>
            </a:ln>
          </p:spPr>
          <p:txBody>
            <a:bodyPr anchorCtr="0" anchor="ctr" bIns="166050" lIns="166050" spcFirstLastPara="1" rIns="166050" wrap="square" tIns="166050">
              <a:noAutofit/>
            </a:bodyPr>
            <a:lstStyle/>
            <a:p>
              <a:pPr indent="0" lvl="0" marL="0" marR="0" rtl="0" algn="l">
                <a:lnSpc>
                  <a:spcPct val="100000"/>
                </a:lnSpc>
                <a:spcBef>
                  <a:spcPts val="0"/>
                </a:spcBef>
                <a:spcAft>
                  <a:spcPts val="0"/>
                </a:spcAft>
                <a:buClr>
                  <a:schemeClr val="dk1"/>
                </a:buClr>
                <a:buSzPts val="2500"/>
                <a:buFont typeface="Open Sans"/>
                <a:buNone/>
              </a:pPr>
              <a:r>
                <a:rPr lang="en-US" sz="2500">
                  <a:solidFill>
                    <a:schemeClr val="lt1"/>
                  </a:solidFill>
                  <a:latin typeface="Open Sans"/>
                  <a:ea typeface="Open Sans"/>
                  <a:cs typeface="Open Sans"/>
                  <a:sym typeface="Open Sans"/>
                </a:rPr>
                <a:t>Connect with others</a:t>
              </a:r>
              <a:endParaRPr sz="2500">
                <a:solidFill>
                  <a:schemeClr val="lt1"/>
                </a:solidFill>
                <a:latin typeface="Open Sans"/>
                <a:ea typeface="Open Sans"/>
                <a:cs typeface="Open Sans"/>
                <a:sym typeface="Open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6" name="Shape 2886"/>
        <p:cNvGrpSpPr/>
        <p:nvPr/>
      </p:nvGrpSpPr>
      <p:grpSpPr>
        <a:xfrm>
          <a:off x="0" y="0"/>
          <a:ext cx="0" cy="0"/>
          <a:chOff x="0" y="0"/>
          <a:chExt cx="0" cy="0"/>
        </a:xfrm>
      </p:grpSpPr>
      <p:sp>
        <p:nvSpPr>
          <p:cNvPr id="2887" name="Google Shape;2887;p8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888" name="Google Shape;2888;p82"/>
          <p:cNvSpPr txBox="1"/>
          <p:nvPr>
            <p:ph type="title"/>
          </p:nvPr>
        </p:nvSpPr>
        <p:spPr>
          <a:xfrm>
            <a:off x="643467" y="634946"/>
            <a:ext cx="3689094" cy="505590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3F3F3F"/>
              </a:buClr>
              <a:buSzPts val="4400"/>
              <a:buFont typeface="Open Sans"/>
              <a:buNone/>
            </a:pPr>
            <a:r>
              <a:rPr lang="en-US"/>
              <a:t>Topics Covered</a:t>
            </a:r>
            <a:endParaRPr/>
          </a:p>
        </p:txBody>
      </p:sp>
      <p:cxnSp>
        <p:nvCxnSpPr>
          <p:cNvPr id="2889" name="Google Shape;2889;p82"/>
          <p:cNvCxnSpPr/>
          <p:nvPr/>
        </p:nvCxnSpPr>
        <p:spPr>
          <a:xfrm>
            <a:off x="4654296" y="1791298"/>
            <a:ext cx="0" cy="2743200"/>
          </a:xfrm>
          <a:prstGeom prst="straightConnector1">
            <a:avLst/>
          </a:prstGeom>
          <a:noFill/>
          <a:ln cap="flat" cmpd="sng" w="12700">
            <a:solidFill>
              <a:srgbClr val="7F7F7F"/>
            </a:solidFill>
            <a:prstDash val="solid"/>
            <a:round/>
            <a:headEnd len="sm" w="sm" type="none"/>
            <a:tailEnd len="sm" w="sm" type="none"/>
          </a:ln>
        </p:spPr>
      </p:cxnSp>
      <p:sp>
        <p:nvSpPr>
          <p:cNvPr id="2890" name="Google Shape;2890;p82"/>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1" name="Google Shape;2891;p82"/>
          <p:cNvGrpSpPr/>
          <p:nvPr/>
        </p:nvGrpSpPr>
        <p:grpSpPr>
          <a:xfrm>
            <a:off x="4976031" y="635572"/>
            <a:ext cx="6582555" cy="5120547"/>
            <a:chOff x="0" y="625"/>
            <a:chExt cx="6582555" cy="5120547"/>
          </a:xfrm>
        </p:grpSpPr>
        <p:sp>
          <p:nvSpPr>
            <p:cNvPr id="2892" name="Google Shape;2892;p82"/>
            <p:cNvSpPr/>
            <p:nvPr/>
          </p:nvSpPr>
          <p:spPr>
            <a:xfrm>
              <a:off x="0" y="625"/>
              <a:ext cx="6582555" cy="1463013"/>
            </a:xfrm>
            <a:prstGeom prst="roundRect">
              <a:avLst>
                <a:gd fmla="val 10000" name="adj"/>
              </a:avLst>
            </a:prstGeom>
            <a:solidFill>
              <a:srgbClr val="B03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2"/>
            <p:cNvSpPr/>
            <p:nvPr/>
          </p:nvSpPr>
          <p:spPr>
            <a:xfrm>
              <a:off x="442561" y="329803"/>
              <a:ext cx="804657" cy="80465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1689780" y="625"/>
              <a:ext cx="2962149" cy="14630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txBox="1"/>
            <p:nvPr/>
          </p:nvSpPr>
          <p:spPr>
            <a:xfrm>
              <a:off x="1689780" y="625"/>
              <a:ext cx="2962149" cy="1463013"/>
            </a:xfrm>
            <a:prstGeom prst="rect">
              <a:avLst/>
            </a:prstGeom>
            <a:noFill/>
            <a:ln>
              <a:noFill/>
            </a:ln>
          </p:spPr>
          <p:txBody>
            <a:bodyPr anchorCtr="0" anchor="ctr" bIns="154825" lIns="154825" spcFirstLastPara="1" rIns="154825" wrap="square" tIns="154825">
              <a:noAutofit/>
            </a:bodyPr>
            <a:lstStyle/>
            <a:p>
              <a:pPr indent="0" lvl="0" marL="0" marR="0" rtl="0" algn="l">
                <a:lnSpc>
                  <a:spcPct val="90000"/>
                </a:lnSpc>
                <a:spcBef>
                  <a:spcPts val="0"/>
                </a:spcBef>
                <a:spcAft>
                  <a:spcPts val="0"/>
                </a:spcAft>
                <a:buClr>
                  <a:schemeClr val="dk1"/>
                </a:buClr>
                <a:buSzPts val="2500"/>
                <a:buFont typeface="Open Sans"/>
                <a:buNone/>
              </a:pPr>
              <a:r>
                <a:rPr lang="en-US" sz="2500">
                  <a:solidFill>
                    <a:schemeClr val="lt1"/>
                  </a:solidFill>
                  <a:latin typeface="Open Sans"/>
                  <a:ea typeface="Open Sans"/>
                  <a:cs typeface="Open Sans"/>
                  <a:sym typeface="Open Sans"/>
                </a:rPr>
                <a:t>Coding fundamentals</a:t>
              </a:r>
              <a:endParaRPr>
                <a:solidFill>
                  <a:schemeClr val="lt1"/>
                </a:solidFill>
              </a:endParaRPr>
            </a:p>
          </p:txBody>
        </p:sp>
        <p:sp>
          <p:nvSpPr>
            <p:cNvPr id="2896" name="Google Shape;2896;p82"/>
            <p:cNvSpPr/>
            <p:nvPr/>
          </p:nvSpPr>
          <p:spPr>
            <a:xfrm>
              <a:off x="4651930" y="625"/>
              <a:ext cx="1930624" cy="14630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txBox="1"/>
            <p:nvPr/>
          </p:nvSpPr>
          <p:spPr>
            <a:xfrm>
              <a:off x="4651930" y="625"/>
              <a:ext cx="1930624" cy="1463013"/>
            </a:xfrm>
            <a:prstGeom prst="rect">
              <a:avLst/>
            </a:prstGeom>
            <a:noFill/>
            <a:ln>
              <a:noFill/>
            </a:ln>
          </p:spPr>
          <p:txBody>
            <a:bodyPr anchorCtr="0" anchor="ctr" bIns="154825" lIns="154825" spcFirstLastPara="1" rIns="154825" wrap="square" tIns="154825">
              <a:noAutofit/>
            </a:bodyPr>
            <a:lstStyle/>
            <a:p>
              <a:pPr indent="0" lvl="0" marL="0" marR="0" rtl="0" algn="l">
                <a:lnSpc>
                  <a:spcPct val="90000"/>
                </a:lnSpc>
                <a:spcBef>
                  <a:spcPts val="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Variables, Types</a:t>
              </a:r>
              <a:endParaRPr>
                <a:solidFill>
                  <a:schemeClr val="lt1"/>
                </a:solidFill>
              </a:endParaRPr>
            </a:p>
            <a:p>
              <a:pPr indent="0" lvl="0" marL="0" marR="0" rtl="0" algn="l">
                <a:lnSpc>
                  <a:spcPct val="90000"/>
                </a:lnSpc>
                <a:spcBef>
                  <a:spcPts val="42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Functions</a:t>
              </a:r>
              <a:endParaRPr>
                <a:solidFill>
                  <a:schemeClr val="lt1"/>
                </a:solidFill>
              </a:endParaRPr>
            </a:p>
            <a:p>
              <a:pPr indent="0" lvl="0" marL="0" marR="0" rtl="0" algn="l">
                <a:lnSpc>
                  <a:spcPct val="90000"/>
                </a:lnSpc>
                <a:spcBef>
                  <a:spcPts val="42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If statements</a:t>
              </a:r>
              <a:endParaRPr>
                <a:solidFill>
                  <a:schemeClr val="lt1"/>
                </a:solidFill>
              </a:endParaRPr>
            </a:p>
            <a:p>
              <a:pPr indent="0" lvl="0" marL="0" marR="0" rtl="0" algn="l">
                <a:lnSpc>
                  <a:spcPct val="90000"/>
                </a:lnSpc>
                <a:spcBef>
                  <a:spcPts val="42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Loops</a:t>
              </a:r>
              <a:endParaRPr>
                <a:solidFill>
                  <a:schemeClr val="lt1"/>
                </a:solidFill>
              </a:endParaRPr>
            </a:p>
            <a:p>
              <a:pPr indent="0" lvl="0" marL="0" marR="0" rtl="0" algn="l">
                <a:lnSpc>
                  <a:spcPct val="90000"/>
                </a:lnSpc>
                <a:spcBef>
                  <a:spcPts val="42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Basic data structures</a:t>
              </a:r>
              <a:endParaRPr>
                <a:solidFill>
                  <a:schemeClr val="lt1"/>
                </a:solidFill>
              </a:endParaRPr>
            </a:p>
          </p:txBody>
        </p:sp>
        <p:sp>
          <p:nvSpPr>
            <p:cNvPr id="2898" name="Google Shape;2898;p82"/>
            <p:cNvSpPr/>
            <p:nvPr/>
          </p:nvSpPr>
          <p:spPr>
            <a:xfrm>
              <a:off x="0" y="1829392"/>
              <a:ext cx="6582555" cy="1463013"/>
            </a:xfrm>
            <a:prstGeom prst="roundRect">
              <a:avLst>
                <a:gd fmla="val 10000" name="adj"/>
              </a:avLst>
            </a:prstGeom>
            <a:solidFill>
              <a:srgbClr val="C14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442561" y="2158570"/>
              <a:ext cx="804657" cy="80465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1689780" y="1829392"/>
              <a:ext cx="2962149" cy="14630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txBox="1"/>
            <p:nvPr/>
          </p:nvSpPr>
          <p:spPr>
            <a:xfrm>
              <a:off x="1689780" y="1829392"/>
              <a:ext cx="2962149" cy="1463013"/>
            </a:xfrm>
            <a:prstGeom prst="rect">
              <a:avLst/>
            </a:prstGeom>
            <a:noFill/>
            <a:ln>
              <a:noFill/>
            </a:ln>
          </p:spPr>
          <p:txBody>
            <a:bodyPr anchorCtr="0" anchor="ctr" bIns="154825" lIns="154825" spcFirstLastPara="1" rIns="154825" wrap="square" tIns="154825">
              <a:noAutofit/>
            </a:bodyPr>
            <a:lstStyle/>
            <a:p>
              <a:pPr indent="0" lvl="0" marL="0" marR="0" rtl="0" algn="l">
                <a:lnSpc>
                  <a:spcPct val="90000"/>
                </a:lnSpc>
                <a:spcBef>
                  <a:spcPts val="0"/>
                </a:spcBef>
                <a:spcAft>
                  <a:spcPts val="0"/>
                </a:spcAft>
                <a:buClr>
                  <a:schemeClr val="dk1"/>
                </a:buClr>
                <a:buSzPts val="2500"/>
                <a:buFont typeface="Open Sans"/>
                <a:buNone/>
              </a:pPr>
              <a:r>
                <a:rPr lang="en-US" sz="2500">
                  <a:solidFill>
                    <a:schemeClr val="lt1"/>
                  </a:solidFill>
                  <a:latin typeface="Open Sans"/>
                  <a:ea typeface="Open Sans"/>
                  <a:cs typeface="Open Sans"/>
                  <a:sym typeface="Open Sans"/>
                </a:rPr>
                <a:t>Good software design practices</a:t>
              </a:r>
              <a:endParaRPr>
                <a:solidFill>
                  <a:schemeClr val="lt1"/>
                </a:solidFill>
              </a:endParaRPr>
            </a:p>
          </p:txBody>
        </p:sp>
        <p:sp>
          <p:nvSpPr>
            <p:cNvPr id="2902" name="Google Shape;2902;p82"/>
            <p:cNvSpPr/>
            <p:nvPr/>
          </p:nvSpPr>
          <p:spPr>
            <a:xfrm>
              <a:off x="4651930" y="1829392"/>
              <a:ext cx="1930624" cy="14630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txBox="1"/>
            <p:nvPr/>
          </p:nvSpPr>
          <p:spPr>
            <a:xfrm>
              <a:off x="4651930" y="1829392"/>
              <a:ext cx="1930624" cy="1463013"/>
            </a:xfrm>
            <a:prstGeom prst="rect">
              <a:avLst/>
            </a:prstGeom>
            <a:noFill/>
            <a:ln>
              <a:noFill/>
            </a:ln>
          </p:spPr>
          <p:txBody>
            <a:bodyPr anchorCtr="0" anchor="ctr" bIns="154825" lIns="154825" spcFirstLastPara="1" rIns="154825" wrap="square" tIns="154825">
              <a:noAutofit/>
            </a:bodyPr>
            <a:lstStyle/>
            <a:p>
              <a:pPr indent="0" lvl="0" marL="0" marR="0" rtl="0" algn="l">
                <a:lnSpc>
                  <a:spcPct val="90000"/>
                </a:lnSpc>
                <a:spcBef>
                  <a:spcPts val="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Testing</a:t>
              </a:r>
              <a:endParaRPr>
                <a:solidFill>
                  <a:schemeClr val="lt1"/>
                </a:solidFill>
              </a:endParaRPr>
            </a:p>
            <a:p>
              <a:pPr indent="0" lvl="0" marL="0" marR="0" rtl="0" algn="l">
                <a:lnSpc>
                  <a:spcPct val="90000"/>
                </a:lnSpc>
                <a:spcBef>
                  <a:spcPts val="42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Commenting</a:t>
              </a:r>
              <a:endParaRPr>
                <a:solidFill>
                  <a:schemeClr val="lt1"/>
                </a:solidFill>
              </a:endParaRPr>
            </a:p>
            <a:p>
              <a:pPr indent="0" lvl="0" marL="0" marR="0" rtl="0" algn="l">
                <a:lnSpc>
                  <a:spcPct val="90000"/>
                </a:lnSpc>
                <a:spcBef>
                  <a:spcPts val="420"/>
                </a:spcBef>
                <a:spcAft>
                  <a:spcPts val="0"/>
                </a:spcAft>
                <a:buClr>
                  <a:schemeClr val="dk1"/>
                </a:buClr>
                <a:buSzPts val="1200"/>
                <a:buFont typeface="Open Sans"/>
                <a:buNone/>
              </a:pPr>
              <a:r>
                <a:rPr lang="en-US" sz="1200">
                  <a:solidFill>
                    <a:schemeClr val="lt1"/>
                  </a:solidFill>
                  <a:latin typeface="Open Sans"/>
                  <a:ea typeface="Open Sans"/>
                  <a:cs typeface="Open Sans"/>
                  <a:sym typeface="Open Sans"/>
                </a:rPr>
                <a:t>Abstraction</a:t>
              </a:r>
              <a:endParaRPr>
                <a:solidFill>
                  <a:schemeClr val="lt1"/>
                </a:solidFill>
              </a:endParaRPr>
            </a:p>
          </p:txBody>
        </p:sp>
        <p:sp>
          <p:nvSpPr>
            <p:cNvPr id="2904" name="Google Shape;2904;p82"/>
            <p:cNvSpPr/>
            <p:nvPr/>
          </p:nvSpPr>
          <p:spPr>
            <a:xfrm>
              <a:off x="0" y="3658159"/>
              <a:ext cx="6582555" cy="1463013"/>
            </a:xfrm>
            <a:prstGeom prst="roundRect">
              <a:avLst>
                <a:gd fmla="val 10000" name="adj"/>
              </a:avLst>
            </a:prstGeom>
            <a:solidFill>
              <a:srgbClr val="7C3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442561" y="3987337"/>
              <a:ext cx="804657" cy="80465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1689780" y="3658159"/>
              <a:ext cx="4892774" cy="146301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txBox="1"/>
            <p:nvPr/>
          </p:nvSpPr>
          <p:spPr>
            <a:xfrm>
              <a:off x="1689780" y="3658159"/>
              <a:ext cx="4892774" cy="1463013"/>
            </a:xfrm>
            <a:prstGeom prst="rect">
              <a:avLst/>
            </a:prstGeom>
            <a:noFill/>
            <a:ln>
              <a:noFill/>
            </a:ln>
          </p:spPr>
          <p:txBody>
            <a:bodyPr anchorCtr="0" anchor="ctr" bIns="154825" lIns="154825" spcFirstLastPara="1" rIns="154825" wrap="square" tIns="154825">
              <a:noAutofit/>
            </a:bodyPr>
            <a:lstStyle/>
            <a:p>
              <a:pPr indent="0" lvl="0" marL="0" marR="0" rtl="0" algn="l">
                <a:lnSpc>
                  <a:spcPct val="90000"/>
                </a:lnSpc>
                <a:spcBef>
                  <a:spcPts val="0"/>
                </a:spcBef>
                <a:spcAft>
                  <a:spcPts val="0"/>
                </a:spcAft>
                <a:buClr>
                  <a:schemeClr val="dk1"/>
                </a:buClr>
                <a:buSzPts val="2500"/>
                <a:buFont typeface="Open Sans"/>
                <a:buNone/>
              </a:pPr>
              <a:r>
                <a:rPr lang="en-US" sz="2500">
                  <a:solidFill>
                    <a:schemeClr val="lt1"/>
                  </a:solidFill>
                  <a:latin typeface="Open Sans"/>
                  <a:ea typeface="Open Sans"/>
                  <a:cs typeface="Open Sans"/>
                  <a:sym typeface="Open Sans"/>
                </a:rPr>
                <a:t>Practice writing larger programs</a:t>
              </a:r>
              <a:endParaRPr>
                <a:solidFill>
                  <a:schemeClr val="lt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pic>
        <p:nvPicPr>
          <p:cNvPr descr="Image result for programming" id="2913" name="Google Shape;2913;p83"/>
          <p:cNvPicPr preferRelativeResize="0"/>
          <p:nvPr>
            <p:ph idx="1" type="body"/>
          </p:nvPr>
        </p:nvPicPr>
        <p:blipFill rotWithShape="1">
          <a:blip r:embed="rId3">
            <a:alphaModFix/>
          </a:blip>
          <a:srcRect b="0" l="0" r="0" t="9558"/>
          <a:stretch/>
        </p:blipFill>
        <p:spPr>
          <a:xfrm>
            <a:off x="5448447" y="26894"/>
            <a:ext cx="6263941" cy="3271647"/>
          </a:xfrm>
          <a:prstGeom prst="rect">
            <a:avLst/>
          </a:prstGeom>
          <a:noFill/>
          <a:ln>
            <a:noFill/>
          </a:ln>
        </p:spPr>
      </p:pic>
      <p:sp>
        <p:nvSpPr>
          <p:cNvPr id="2914" name="Google Shape;2914;p83"/>
          <p:cNvSpPr txBox="1"/>
          <p:nvPr>
            <p:ph type="title"/>
          </p:nvPr>
        </p:nvSpPr>
        <p:spPr>
          <a:xfrm>
            <a:off x="709329" y="1976967"/>
            <a:ext cx="3467100" cy="3681600"/>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chemeClr val="dk1"/>
              </a:buClr>
              <a:buSzPts val="6000"/>
              <a:buFont typeface="Open Sans"/>
              <a:buNone/>
            </a:pPr>
            <a:r>
              <a:rPr lang="en-US" sz="6000">
                <a:solidFill>
                  <a:schemeClr val="dk1"/>
                </a:solidFill>
              </a:rPr>
              <a:t>Why Python and not…?</a:t>
            </a:r>
            <a:endParaRPr/>
          </a:p>
        </p:txBody>
      </p:sp>
      <p:pic>
        <p:nvPicPr>
          <p:cNvPr descr="Image result for programming" id="2915" name="Google Shape;2915;p83"/>
          <p:cNvPicPr preferRelativeResize="0"/>
          <p:nvPr/>
        </p:nvPicPr>
        <p:blipFill rotWithShape="1">
          <a:blip r:embed="rId4">
            <a:alphaModFix/>
          </a:blip>
          <a:srcRect b="0" l="0" r="0" t="0"/>
          <a:stretch/>
        </p:blipFill>
        <p:spPr>
          <a:xfrm>
            <a:off x="4634752" y="3079376"/>
            <a:ext cx="7557248" cy="3778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pic>
        <p:nvPicPr>
          <p:cNvPr id="2921" name="Google Shape;2921;p84"/>
          <p:cNvPicPr preferRelativeResize="0"/>
          <p:nvPr/>
        </p:nvPicPr>
        <p:blipFill>
          <a:blip r:embed="rId3">
            <a:alphaModFix/>
          </a:blip>
          <a:stretch>
            <a:fillRect/>
          </a:stretch>
        </p:blipFill>
        <p:spPr>
          <a:xfrm>
            <a:off x="0" y="215699"/>
            <a:ext cx="12191999" cy="5871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6" name="Shape 2926"/>
        <p:cNvGrpSpPr/>
        <p:nvPr/>
      </p:nvGrpSpPr>
      <p:grpSpPr>
        <a:xfrm>
          <a:off x="0" y="0"/>
          <a:ext cx="0" cy="0"/>
          <a:chOff x="0" y="0"/>
          <a:chExt cx="0" cy="0"/>
        </a:xfrm>
      </p:grpSpPr>
      <p:pic>
        <p:nvPicPr>
          <p:cNvPr descr="Image result for guido van rossum" id="2927" name="Google Shape;2927;p85"/>
          <p:cNvPicPr preferRelativeResize="0"/>
          <p:nvPr/>
        </p:nvPicPr>
        <p:blipFill rotWithShape="1">
          <a:blip r:embed="rId3">
            <a:alphaModFix/>
          </a:blip>
          <a:srcRect b="0" l="3446" r="7565" t="0"/>
          <a:stretch/>
        </p:blipFill>
        <p:spPr>
          <a:xfrm>
            <a:off x="20" y="10"/>
            <a:ext cx="4077443" cy="6864408"/>
          </a:xfrm>
          <a:prstGeom prst="rect">
            <a:avLst/>
          </a:prstGeom>
          <a:noFill/>
          <a:ln>
            <a:noFill/>
          </a:ln>
        </p:spPr>
      </p:pic>
      <p:sp>
        <p:nvSpPr>
          <p:cNvPr id="2928" name="Google Shape;2928;p85"/>
          <p:cNvSpPr txBox="1"/>
          <p:nvPr>
            <p:ph type="title"/>
          </p:nvPr>
        </p:nvSpPr>
        <p:spPr>
          <a:xfrm>
            <a:off x="4683125" y="499533"/>
            <a:ext cx="6562726" cy="11269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Why is it named "Python"?</a:t>
            </a:r>
            <a:endParaRPr/>
          </a:p>
        </p:txBody>
      </p:sp>
      <p:pic>
        <p:nvPicPr>
          <p:cNvPr descr="A close up of a logo&#10;&#10;Description generated with high confidence" id="2929" name="Google Shape;2929;p85"/>
          <p:cNvPicPr preferRelativeResize="0"/>
          <p:nvPr/>
        </p:nvPicPr>
        <p:blipFill rotWithShape="1">
          <a:blip r:embed="rId4">
            <a:alphaModFix/>
          </a:blip>
          <a:srcRect b="0" l="0" r="0" t="0"/>
          <a:stretch/>
        </p:blipFill>
        <p:spPr>
          <a:xfrm>
            <a:off x="6892180" y="1802140"/>
            <a:ext cx="2458298" cy="2393776"/>
          </a:xfrm>
          <a:prstGeom prst="rect">
            <a:avLst/>
          </a:prstGeom>
          <a:noFill/>
          <a:ln>
            <a:noFill/>
          </a:ln>
        </p:spPr>
      </p:pic>
      <p:pic>
        <p:nvPicPr>
          <p:cNvPr descr="Image result for monty python's flying circus" id="2930" name="Google Shape;2930;p85"/>
          <p:cNvPicPr preferRelativeResize="0"/>
          <p:nvPr/>
        </p:nvPicPr>
        <p:blipFill rotWithShape="1">
          <a:blip r:embed="rId5">
            <a:alphaModFix/>
          </a:blip>
          <a:srcRect b="0" l="0" r="0" t="0"/>
          <a:stretch/>
        </p:blipFill>
        <p:spPr>
          <a:xfrm>
            <a:off x="4423485" y="4906989"/>
            <a:ext cx="7219950" cy="1333500"/>
          </a:xfrm>
          <a:prstGeom prst="rect">
            <a:avLst/>
          </a:prstGeom>
          <a:noFill/>
          <a:ln>
            <a:noFill/>
          </a:ln>
          <a:effectLst>
            <a:outerShdw blurRad="292100" rotWithShape="0" algn="tl" dir="2700000" dist="139700">
              <a:srgbClr val="333333">
                <a:alpha val="64705"/>
              </a:srgbClr>
            </a:outerShdw>
          </a:effectLst>
        </p:spPr>
      </p:pic>
      <p:cxnSp>
        <p:nvCxnSpPr>
          <p:cNvPr id="2931" name="Google Shape;2931;p85"/>
          <p:cNvCxnSpPr/>
          <p:nvPr/>
        </p:nvCxnSpPr>
        <p:spPr>
          <a:xfrm>
            <a:off x="6727981" y="2195218"/>
            <a:ext cx="2949678" cy="1810813"/>
          </a:xfrm>
          <a:prstGeom prst="straightConnector1">
            <a:avLst/>
          </a:prstGeom>
          <a:noFill/>
          <a:ln cap="flat" cmpd="sng" w="76200">
            <a:solidFill>
              <a:schemeClr val="accent6"/>
            </a:solidFill>
            <a:prstDash val="solid"/>
            <a:round/>
            <a:headEnd len="sm" w="sm" type="none"/>
            <a:tailEnd len="sm" w="sm" type="none"/>
          </a:ln>
          <a:effectLst>
            <a:outerShdw blurRad="38100" rotWithShape="0" algn="br" dir="2700000" dist="25400">
              <a:srgbClr val="000000">
                <a:alpha val="60000"/>
              </a:srgbClr>
            </a:outerShdw>
          </a:effectLst>
        </p:spPr>
      </p:cxnSp>
      <p:cxnSp>
        <p:nvCxnSpPr>
          <p:cNvPr id="2932" name="Google Shape;2932;p85"/>
          <p:cNvCxnSpPr/>
          <p:nvPr/>
        </p:nvCxnSpPr>
        <p:spPr>
          <a:xfrm flipH="1">
            <a:off x="6806409" y="2157731"/>
            <a:ext cx="2774620" cy="1947491"/>
          </a:xfrm>
          <a:prstGeom prst="straightConnector1">
            <a:avLst/>
          </a:prstGeom>
          <a:noFill/>
          <a:ln cap="flat" cmpd="sng" w="76200">
            <a:solidFill>
              <a:schemeClr val="accent6"/>
            </a:solidFill>
            <a:prstDash val="solid"/>
            <a:round/>
            <a:headEnd len="sm" w="sm" type="none"/>
            <a:tailEnd len="sm" w="sm" type="none"/>
          </a:ln>
          <a:effectLst>
            <a:outerShdw blurRad="38100" rotWithShape="0" algn="br" dir="2700000" dist="25400">
              <a:srgbClr val="000000">
                <a:alpha val="6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2"/>
                                        </p:tgtEl>
                                        <p:attrNameLst>
                                          <p:attrName>style.visibility</p:attrName>
                                        </p:attrNameLst>
                                      </p:cBhvr>
                                      <p:to>
                                        <p:strVal val="visible"/>
                                      </p:to>
                                    </p:set>
                                    <p:animEffect filter="fade" transition="in">
                                      <p:cBhvr>
                                        <p:cTn dur="500"/>
                                        <p:tgtEl>
                                          <p:spTgt spid="2932"/>
                                        </p:tgtEl>
                                      </p:cBhvr>
                                    </p:animEffect>
                                  </p:childTnLst>
                                </p:cTn>
                              </p:par>
                              <p:par>
                                <p:cTn fill="hold" nodeType="withEffect" presetClass="entr" presetID="10" presetSubtype="0">
                                  <p:stCondLst>
                                    <p:cond delay="0"/>
                                  </p:stCondLst>
                                  <p:childTnLst>
                                    <p:set>
                                      <p:cBhvr>
                                        <p:cTn dur="1" fill="hold">
                                          <p:stCondLst>
                                            <p:cond delay="0"/>
                                          </p:stCondLst>
                                        </p:cTn>
                                        <p:tgtEl>
                                          <p:spTgt spid="2931"/>
                                        </p:tgtEl>
                                        <p:attrNameLst>
                                          <p:attrName>style.visibility</p:attrName>
                                        </p:attrNameLst>
                                      </p:cBhvr>
                                      <p:to>
                                        <p:strVal val="visible"/>
                                      </p:to>
                                    </p:set>
                                    <p:animEffect filter="fade" transition="in">
                                      <p:cBhvr>
                                        <p:cTn dur="500"/>
                                        <p:tgtEl>
                                          <p:spTgt spid="2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0"/>
                                        </p:tgtEl>
                                        <p:attrNameLst>
                                          <p:attrName>style.visibility</p:attrName>
                                        </p:attrNameLst>
                                      </p:cBhvr>
                                      <p:to>
                                        <p:strVal val="visible"/>
                                      </p:to>
                                    </p:set>
                                    <p:animEffect filter="fade" transition="in">
                                      <p:cBhvr>
                                        <p:cTn dur="1000"/>
                                        <p:tgtEl>
                                          <p:spTgt spid="2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6" name="Shape 2936"/>
        <p:cNvGrpSpPr/>
        <p:nvPr/>
      </p:nvGrpSpPr>
      <p:grpSpPr>
        <a:xfrm>
          <a:off x="0" y="0"/>
          <a:ext cx="0" cy="0"/>
          <a:chOff x="0" y="0"/>
          <a:chExt cx="0" cy="0"/>
        </a:xfrm>
      </p:grpSpPr>
      <p:sp>
        <p:nvSpPr>
          <p:cNvPr id="2937" name="Google Shape;2937;p86"/>
          <p:cNvSpPr txBox="1"/>
          <p:nvPr>
            <p:ph type="title"/>
          </p:nvPr>
        </p:nvSpPr>
        <p:spPr>
          <a:xfrm>
            <a:off x="603503" y="601141"/>
            <a:ext cx="9292200" cy="4123200"/>
          </a:xfrm>
          <a:prstGeom prst="rect">
            <a:avLst/>
          </a:prstGeom>
          <a:noFill/>
          <a:ln>
            <a:noFill/>
          </a:ln>
        </p:spPr>
        <p:txBody>
          <a:bodyPr anchorCtr="0" anchor="b" bIns="45700" lIns="91425" spcFirstLastPara="1" rIns="91425" wrap="square" tIns="45700">
            <a:normAutofit/>
          </a:bodyPr>
          <a:lstStyle/>
          <a:p>
            <a:pPr indent="0" lvl="0" marL="0" rtl="0" algn="l">
              <a:lnSpc>
                <a:spcPct val="80000"/>
              </a:lnSpc>
              <a:spcBef>
                <a:spcPts val="0"/>
              </a:spcBef>
              <a:spcAft>
                <a:spcPts val="0"/>
              </a:spcAft>
              <a:buClr>
                <a:srgbClr val="983344"/>
              </a:buClr>
              <a:buSzPts val="9600"/>
              <a:buFont typeface="Open Sans"/>
              <a:buNone/>
            </a:pPr>
            <a:r>
              <a:rPr lang="en-US" sz="9600">
                <a:solidFill>
                  <a:srgbClr val="983344"/>
                </a:solidFill>
              </a:rPr>
              <a:t>Mechanics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41" name="Shape 2941"/>
        <p:cNvGrpSpPr/>
        <p:nvPr/>
      </p:nvGrpSpPr>
      <p:grpSpPr>
        <a:xfrm>
          <a:off x="0" y="0"/>
          <a:ext cx="0" cy="0"/>
          <a:chOff x="0" y="0"/>
          <a:chExt cx="0" cy="0"/>
        </a:xfrm>
      </p:grpSpPr>
      <p:sp>
        <p:nvSpPr>
          <p:cNvPr id="2942" name="Google Shape;2942;p8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943" name="Google Shape;2943;p87"/>
          <p:cNvSpPr txBox="1"/>
          <p:nvPr>
            <p:ph type="title"/>
          </p:nvPr>
        </p:nvSpPr>
        <p:spPr>
          <a:xfrm>
            <a:off x="643467" y="634946"/>
            <a:ext cx="3689094" cy="505590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3F3F3F"/>
              </a:buClr>
              <a:buSzPts val="4400"/>
              <a:buFont typeface="Open Sans"/>
              <a:buNone/>
            </a:pPr>
            <a:r>
              <a:rPr lang="en-US"/>
              <a:t>Course Community</a:t>
            </a:r>
            <a:endParaRPr/>
          </a:p>
        </p:txBody>
      </p:sp>
      <p:cxnSp>
        <p:nvCxnSpPr>
          <p:cNvPr id="2944" name="Google Shape;2944;p87"/>
          <p:cNvCxnSpPr/>
          <p:nvPr/>
        </p:nvCxnSpPr>
        <p:spPr>
          <a:xfrm>
            <a:off x="4654296" y="1791298"/>
            <a:ext cx="0" cy="2743200"/>
          </a:xfrm>
          <a:prstGeom prst="straightConnector1">
            <a:avLst/>
          </a:prstGeom>
          <a:noFill/>
          <a:ln cap="flat" cmpd="sng" w="12700">
            <a:solidFill>
              <a:srgbClr val="7F7F7F"/>
            </a:solidFill>
            <a:prstDash val="solid"/>
            <a:round/>
            <a:headEnd len="sm" w="sm" type="none"/>
            <a:tailEnd len="sm" w="sm" type="none"/>
          </a:ln>
        </p:spPr>
      </p:cxnSp>
      <p:sp>
        <p:nvSpPr>
          <p:cNvPr id="2945" name="Google Shape;2945;p87"/>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6" name="Google Shape;2946;p87"/>
          <p:cNvGrpSpPr/>
          <p:nvPr/>
        </p:nvGrpSpPr>
        <p:grpSpPr>
          <a:xfrm>
            <a:off x="4976030" y="637256"/>
            <a:ext cx="6582555" cy="5117179"/>
            <a:chOff x="0" y="2309"/>
            <a:chExt cx="6582555" cy="5117179"/>
          </a:xfrm>
        </p:grpSpPr>
        <p:sp>
          <p:nvSpPr>
            <p:cNvPr id="2947" name="Google Shape;2947;p87"/>
            <p:cNvSpPr/>
            <p:nvPr/>
          </p:nvSpPr>
          <p:spPr>
            <a:xfrm>
              <a:off x="0" y="3091276"/>
              <a:ext cx="6582555" cy="2028212"/>
            </a:xfrm>
            <a:prstGeom prst="rect">
              <a:avLst/>
            </a:prstGeom>
            <a:solidFill>
              <a:srgbClr val="B0398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7"/>
            <p:cNvSpPr txBox="1"/>
            <p:nvPr/>
          </p:nvSpPr>
          <p:spPr>
            <a:xfrm>
              <a:off x="0" y="3091276"/>
              <a:ext cx="6582555" cy="1095234"/>
            </a:xfrm>
            <a:prstGeom prst="rect">
              <a:avLst/>
            </a:prstGeom>
            <a:noFill/>
            <a:ln>
              <a:noFill/>
            </a:ln>
          </p:spPr>
          <p:txBody>
            <a:bodyPr anchorCtr="0" anchor="ctr" bIns="270250" lIns="270250" spcFirstLastPara="1" rIns="270250" wrap="square" tIns="270250">
              <a:noAutofit/>
            </a:bodyPr>
            <a:lstStyle/>
            <a:p>
              <a:pPr indent="0" lvl="0" marL="0" marR="0" rtl="0" algn="ctr">
                <a:lnSpc>
                  <a:spcPct val="90000"/>
                </a:lnSpc>
                <a:spcBef>
                  <a:spcPts val="0"/>
                </a:spcBef>
                <a:spcAft>
                  <a:spcPts val="0"/>
                </a:spcAft>
                <a:buClr>
                  <a:schemeClr val="lt1"/>
                </a:buClr>
                <a:buSzPts val="3800"/>
                <a:buFont typeface="Open Sans"/>
                <a:buNone/>
              </a:pPr>
              <a:r>
                <a:rPr lang="en-US" sz="3800">
                  <a:solidFill>
                    <a:schemeClr val="lt1"/>
                  </a:solidFill>
                  <a:latin typeface="Open Sans"/>
                  <a:ea typeface="Open Sans"/>
                  <a:cs typeface="Open Sans"/>
                  <a:sym typeface="Open Sans"/>
                </a:rPr>
                <a:t>Some simple principles:</a:t>
              </a:r>
              <a:endParaRPr/>
            </a:p>
          </p:txBody>
        </p:sp>
        <p:sp>
          <p:nvSpPr>
            <p:cNvPr id="2949" name="Google Shape;2949;p87"/>
            <p:cNvSpPr/>
            <p:nvPr/>
          </p:nvSpPr>
          <p:spPr>
            <a:xfrm>
              <a:off x="0" y="4145946"/>
              <a:ext cx="1645638" cy="932977"/>
            </a:xfrm>
            <a:prstGeom prst="rect">
              <a:avLst/>
            </a:prstGeom>
            <a:solidFill>
              <a:srgbClr val="E3CDD7">
                <a:alpha val="89803"/>
              </a:srgbClr>
            </a:solidFill>
            <a:ln cap="flat" cmpd="sng" w="15875">
              <a:solidFill>
                <a:srgbClr val="E3CDD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7"/>
            <p:cNvSpPr txBox="1"/>
            <p:nvPr/>
          </p:nvSpPr>
          <p:spPr>
            <a:xfrm>
              <a:off x="0" y="4145946"/>
              <a:ext cx="1645638" cy="932977"/>
            </a:xfrm>
            <a:prstGeom prst="rect">
              <a:avLst/>
            </a:prstGeom>
            <a:noFill/>
            <a:ln>
              <a:noFill/>
            </a:ln>
          </p:spPr>
          <p:txBody>
            <a:bodyPr anchorCtr="0" anchor="ctr" bIns="25400" lIns="142225" spcFirstLastPara="1" rIns="142225" wrap="square" tIns="25400">
              <a:noAutofit/>
            </a:bodyPr>
            <a:lstStyle/>
            <a:p>
              <a:pPr indent="0" lvl="0" marL="0" marR="0" rtl="0" algn="ctr">
                <a:lnSpc>
                  <a:spcPct val="90000"/>
                </a:lnSpc>
                <a:spcBef>
                  <a:spcPts val="0"/>
                </a:spcBef>
                <a:spcAft>
                  <a:spcPts val="0"/>
                </a:spcAft>
                <a:buClr>
                  <a:schemeClr val="dk1"/>
                </a:buClr>
                <a:buSzPts val="2000"/>
                <a:buFont typeface="Open Sans"/>
                <a:buNone/>
              </a:pPr>
              <a:r>
                <a:rPr lang="en-US" sz="2000">
                  <a:solidFill>
                    <a:schemeClr val="dk1"/>
                  </a:solidFill>
                  <a:latin typeface="Open Sans"/>
                  <a:ea typeface="Open Sans"/>
                  <a:cs typeface="Open Sans"/>
                  <a:sym typeface="Open Sans"/>
                </a:rPr>
                <a:t>We all love answering questions</a:t>
              </a:r>
              <a:endParaRPr/>
            </a:p>
          </p:txBody>
        </p:sp>
        <p:sp>
          <p:nvSpPr>
            <p:cNvPr id="2951" name="Google Shape;2951;p87"/>
            <p:cNvSpPr/>
            <p:nvPr/>
          </p:nvSpPr>
          <p:spPr>
            <a:xfrm>
              <a:off x="1645638" y="4145946"/>
              <a:ext cx="1645638" cy="932977"/>
            </a:xfrm>
            <a:prstGeom prst="rect">
              <a:avLst/>
            </a:prstGeom>
            <a:solidFill>
              <a:srgbClr val="E4CCDC">
                <a:alpha val="89803"/>
              </a:srgbClr>
            </a:solidFill>
            <a:ln cap="flat" cmpd="sng" w="15875">
              <a:solidFill>
                <a:srgbClr val="E4CCDC">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7"/>
            <p:cNvSpPr txBox="1"/>
            <p:nvPr/>
          </p:nvSpPr>
          <p:spPr>
            <a:xfrm>
              <a:off x="1645638" y="4145946"/>
              <a:ext cx="1645638" cy="932977"/>
            </a:xfrm>
            <a:prstGeom prst="rect">
              <a:avLst/>
            </a:prstGeom>
            <a:noFill/>
            <a:ln>
              <a:noFill/>
            </a:ln>
          </p:spPr>
          <p:txBody>
            <a:bodyPr anchorCtr="0" anchor="ctr" bIns="25400" lIns="142225" spcFirstLastPara="1" rIns="142225" wrap="square" tIns="25400">
              <a:noAutofit/>
            </a:bodyPr>
            <a:lstStyle/>
            <a:p>
              <a:pPr indent="0" lvl="0" marL="0" marR="0" rtl="0" algn="ctr">
                <a:lnSpc>
                  <a:spcPct val="90000"/>
                </a:lnSpc>
                <a:spcBef>
                  <a:spcPts val="0"/>
                </a:spcBef>
                <a:spcAft>
                  <a:spcPts val="0"/>
                </a:spcAft>
                <a:buClr>
                  <a:schemeClr val="dk1"/>
                </a:buClr>
                <a:buSzPts val="2000"/>
                <a:buFont typeface="Open Sans"/>
                <a:buNone/>
              </a:pPr>
              <a:r>
                <a:rPr lang="en-US" sz="2000">
                  <a:solidFill>
                    <a:schemeClr val="dk1"/>
                  </a:solidFill>
                  <a:latin typeface="Open Sans"/>
                  <a:ea typeface="Open Sans"/>
                  <a:cs typeface="Open Sans"/>
                  <a:sym typeface="Open Sans"/>
                </a:rPr>
                <a:t>We help each other</a:t>
              </a:r>
              <a:endParaRPr/>
            </a:p>
          </p:txBody>
        </p:sp>
        <p:sp>
          <p:nvSpPr>
            <p:cNvPr id="2953" name="Google Shape;2953;p87"/>
            <p:cNvSpPr/>
            <p:nvPr/>
          </p:nvSpPr>
          <p:spPr>
            <a:xfrm>
              <a:off x="3291277" y="4145946"/>
              <a:ext cx="1645638" cy="932977"/>
            </a:xfrm>
            <a:prstGeom prst="rect">
              <a:avLst/>
            </a:prstGeom>
            <a:solidFill>
              <a:srgbClr val="E6CDE1">
                <a:alpha val="89803"/>
              </a:srgbClr>
            </a:solidFill>
            <a:ln cap="flat" cmpd="sng" w="15875">
              <a:solidFill>
                <a:srgbClr val="E6CDE1">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7"/>
            <p:cNvSpPr txBox="1"/>
            <p:nvPr/>
          </p:nvSpPr>
          <p:spPr>
            <a:xfrm>
              <a:off x="3291277" y="4145946"/>
              <a:ext cx="1645638" cy="932977"/>
            </a:xfrm>
            <a:prstGeom prst="rect">
              <a:avLst/>
            </a:prstGeom>
            <a:noFill/>
            <a:ln>
              <a:noFill/>
            </a:ln>
          </p:spPr>
          <p:txBody>
            <a:bodyPr anchorCtr="0" anchor="ctr" bIns="25400" lIns="142225" spcFirstLastPara="1" rIns="142225" wrap="square" tIns="25400">
              <a:noAutofit/>
            </a:bodyPr>
            <a:lstStyle/>
            <a:p>
              <a:pPr indent="0" lvl="0" marL="0" marR="0" rtl="0" algn="ctr">
                <a:lnSpc>
                  <a:spcPct val="90000"/>
                </a:lnSpc>
                <a:spcBef>
                  <a:spcPts val="0"/>
                </a:spcBef>
                <a:spcAft>
                  <a:spcPts val="0"/>
                </a:spcAft>
                <a:buClr>
                  <a:schemeClr val="dk1"/>
                </a:buClr>
                <a:buSzPts val="2000"/>
                <a:buFont typeface="Open Sans"/>
                <a:buNone/>
              </a:pPr>
              <a:r>
                <a:rPr lang="en-US" sz="2000">
                  <a:solidFill>
                    <a:schemeClr val="dk1"/>
                  </a:solidFill>
                  <a:latin typeface="Open Sans"/>
                  <a:ea typeface="Open Sans"/>
                  <a:cs typeface="Open Sans"/>
                  <a:sym typeface="Open Sans"/>
                </a:rPr>
                <a:t>We support each other</a:t>
              </a:r>
              <a:endParaRPr/>
            </a:p>
          </p:txBody>
        </p:sp>
        <p:sp>
          <p:nvSpPr>
            <p:cNvPr id="2955" name="Google Shape;2955;p87"/>
            <p:cNvSpPr/>
            <p:nvPr/>
          </p:nvSpPr>
          <p:spPr>
            <a:xfrm>
              <a:off x="4936916" y="4145946"/>
              <a:ext cx="1645638" cy="932977"/>
            </a:xfrm>
            <a:prstGeom prst="rect">
              <a:avLst/>
            </a:prstGeom>
            <a:solidFill>
              <a:srgbClr val="E8CDE8">
                <a:alpha val="89803"/>
              </a:srgbClr>
            </a:solidFill>
            <a:ln cap="flat" cmpd="sng" w="15875">
              <a:solidFill>
                <a:srgbClr val="E8CDE8">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7"/>
            <p:cNvSpPr txBox="1"/>
            <p:nvPr/>
          </p:nvSpPr>
          <p:spPr>
            <a:xfrm>
              <a:off x="4936916" y="4145946"/>
              <a:ext cx="1645638" cy="932977"/>
            </a:xfrm>
            <a:prstGeom prst="rect">
              <a:avLst/>
            </a:prstGeom>
            <a:noFill/>
            <a:ln>
              <a:noFill/>
            </a:ln>
          </p:spPr>
          <p:txBody>
            <a:bodyPr anchorCtr="0" anchor="ctr" bIns="25400" lIns="142225" spcFirstLastPara="1" rIns="142225" wrap="square" tIns="25400">
              <a:noAutofit/>
            </a:bodyPr>
            <a:lstStyle/>
            <a:p>
              <a:pPr indent="0" lvl="0" marL="0" marR="0" rtl="0" algn="ctr">
                <a:lnSpc>
                  <a:spcPct val="90000"/>
                </a:lnSpc>
                <a:spcBef>
                  <a:spcPts val="0"/>
                </a:spcBef>
                <a:spcAft>
                  <a:spcPts val="0"/>
                </a:spcAft>
                <a:buClr>
                  <a:schemeClr val="dk1"/>
                </a:buClr>
                <a:buSzPts val="2000"/>
                <a:buFont typeface="Open Sans"/>
                <a:buNone/>
              </a:pPr>
              <a:r>
                <a:rPr lang="en-US" sz="2000">
                  <a:solidFill>
                    <a:schemeClr val="dk1"/>
                  </a:solidFill>
                  <a:latin typeface="Open Sans"/>
                  <a:ea typeface="Open Sans"/>
                  <a:cs typeface="Open Sans"/>
                  <a:sym typeface="Open Sans"/>
                </a:rPr>
                <a:t>It's totally cool to not know stuff</a:t>
              </a:r>
              <a:endParaRPr/>
            </a:p>
          </p:txBody>
        </p:sp>
        <p:sp>
          <p:nvSpPr>
            <p:cNvPr id="2957" name="Google Shape;2957;p87"/>
            <p:cNvSpPr/>
            <p:nvPr/>
          </p:nvSpPr>
          <p:spPr>
            <a:xfrm rot="10800000">
              <a:off x="0" y="2309"/>
              <a:ext cx="6582555" cy="3119390"/>
            </a:xfrm>
            <a:prstGeom prst="upArrowCallout">
              <a:avLst>
                <a:gd fmla="val 25000" name="adj1"/>
                <a:gd fmla="val 25000" name="adj2"/>
                <a:gd fmla="val 25000" name="adj3"/>
                <a:gd fmla="val 64977" name="adj4"/>
              </a:avLst>
            </a:prstGeom>
            <a:solidFill>
              <a:srgbClr val="C24AC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7"/>
            <p:cNvSpPr txBox="1"/>
            <p:nvPr/>
          </p:nvSpPr>
          <p:spPr>
            <a:xfrm>
              <a:off x="0" y="2309"/>
              <a:ext cx="6582555" cy="2026886"/>
            </a:xfrm>
            <a:prstGeom prst="rect">
              <a:avLst/>
            </a:prstGeom>
            <a:noFill/>
            <a:ln>
              <a:noFill/>
            </a:ln>
          </p:spPr>
          <p:txBody>
            <a:bodyPr anchorCtr="0" anchor="ctr" bIns="270250" lIns="270250" spcFirstLastPara="1" rIns="270250" wrap="square" tIns="270250">
              <a:noAutofit/>
            </a:bodyPr>
            <a:lstStyle/>
            <a:p>
              <a:pPr indent="0" lvl="0" marL="0" marR="0" rtl="0" algn="ctr">
                <a:lnSpc>
                  <a:spcPct val="90000"/>
                </a:lnSpc>
                <a:spcBef>
                  <a:spcPts val="0"/>
                </a:spcBef>
                <a:spcAft>
                  <a:spcPts val="0"/>
                </a:spcAft>
                <a:buClr>
                  <a:schemeClr val="lt1"/>
                </a:buClr>
                <a:buSzPts val="3800"/>
                <a:buFont typeface="Open Sans"/>
                <a:buNone/>
              </a:pPr>
              <a:r>
                <a:rPr lang="en-US" sz="3800">
                  <a:solidFill>
                    <a:schemeClr val="lt1"/>
                  </a:solidFill>
                  <a:latin typeface="Open Sans"/>
                  <a:ea typeface="Open Sans"/>
                  <a:cs typeface="Open Sans"/>
                  <a:sym typeface="Open Sans"/>
                </a:rPr>
                <a:t>Major goal: build a learning community</a:t>
              </a:r>
              <a:endParaRPr/>
            </a:p>
          </p:txBody>
        </p:sp>
      </p:grpSp>
      <p:sp>
        <p:nvSpPr>
          <p:cNvPr id="2959" name="Google Shape;2959;p87"/>
          <p:cNvSpPr txBox="1"/>
          <p:nvPr/>
        </p:nvSpPr>
        <p:spPr>
          <a:xfrm>
            <a:off x="6905396" y="6022360"/>
            <a:ext cx="27238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(Longer list in syllabus)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3" name="Shape 2963"/>
        <p:cNvGrpSpPr/>
        <p:nvPr/>
      </p:nvGrpSpPr>
      <p:grpSpPr>
        <a:xfrm>
          <a:off x="0" y="0"/>
          <a:ext cx="0" cy="0"/>
          <a:chOff x="0" y="0"/>
          <a:chExt cx="0" cy="0"/>
        </a:xfrm>
      </p:grpSpPr>
      <p:sp>
        <p:nvSpPr>
          <p:cNvPr id="2964" name="Google Shape;2964;p88"/>
          <p:cNvSpPr/>
          <p:nvPr/>
        </p:nvSpPr>
        <p:spPr>
          <a:xfrm>
            <a:off x="643475" y="249755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2965" name="Google Shape;2965;p88"/>
          <p:cNvSpPr txBox="1"/>
          <p:nvPr>
            <p:ph type="title"/>
          </p:nvPr>
        </p:nvSpPr>
        <p:spPr>
          <a:xfrm>
            <a:off x="643467" y="634946"/>
            <a:ext cx="3689094" cy="5055904"/>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rgbClr val="3F3F3F"/>
              </a:buClr>
              <a:buSzPts val="4400"/>
              <a:buFont typeface="Open Sans"/>
              <a:buNone/>
            </a:pPr>
            <a:r>
              <a:rPr lang="en-US"/>
              <a:t>Community Places</a:t>
            </a:r>
            <a:endParaRPr/>
          </a:p>
        </p:txBody>
      </p:sp>
      <p:cxnSp>
        <p:nvCxnSpPr>
          <p:cNvPr id="2966" name="Google Shape;2966;p88"/>
          <p:cNvCxnSpPr/>
          <p:nvPr/>
        </p:nvCxnSpPr>
        <p:spPr>
          <a:xfrm>
            <a:off x="4654296" y="1791298"/>
            <a:ext cx="0" cy="2743200"/>
          </a:xfrm>
          <a:prstGeom prst="straightConnector1">
            <a:avLst/>
          </a:prstGeom>
          <a:noFill/>
          <a:ln cap="flat" cmpd="sng" w="12700">
            <a:solidFill>
              <a:srgbClr val="7F7F7F"/>
            </a:solidFill>
            <a:prstDash val="solid"/>
            <a:round/>
            <a:headEnd len="sm" w="sm" type="none"/>
            <a:tailEnd len="sm" w="sm" type="none"/>
          </a:ln>
        </p:spPr>
      </p:cxnSp>
      <p:sp>
        <p:nvSpPr>
          <p:cNvPr id="2967" name="Google Shape;2967;p88"/>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8" name="Google Shape;2968;p88"/>
          <p:cNvGrpSpPr/>
          <p:nvPr/>
        </p:nvGrpSpPr>
        <p:grpSpPr>
          <a:xfrm>
            <a:off x="4976031" y="687635"/>
            <a:ext cx="6582600" cy="5016451"/>
            <a:chOff x="0" y="52688"/>
            <a:chExt cx="6582600" cy="5016451"/>
          </a:xfrm>
        </p:grpSpPr>
        <p:sp>
          <p:nvSpPr>
            <p:cNvPr id="2969" name="Google Shape;2969;p88"/>
            <p:cNvSpPr/>
            <p:nvPr/>
          </p:nvSpPr>
          <p:spPr>
            <a:xfrm>
              <a:off x="0" y="52688"/>
              <a:ext cx="6582600" cy="761700"/>
            </a:xfrm>
            <a:prstGeom prst="roundRect">
              <a:avLst>
                <a:gd fmla="val 16667" name="adj"/>
              </a:avLst>
            </a:prstGeom>
            <a:solidFill>
              <a:srgbClr val="5F4CC2"/>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8"/>
            <p:cNvSpPr txBox="1"/>
            <p:nvPr/>
          </p:nvSpPr>
          <p:spPr>
            <a:xfrm>
              <a:off x="37182" y="89870"/>
              <a:ext cx="6508200" cy="6873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Open Sans"/>
                <a:buNone/>
              </a:pPr>
              <a:r>
                <a:rPr lang="en-US" sz="3100">
                  <a:solidFill>
                    <a:schemeClr val="lt1"/>
                  </a:solidFill>
                  <a:latin typeface="Open Sans"/>
                  <a:ea typeface="Open Sans"/>
                  <a:cs typeface="Open Sans"/>
                  <a:sym typeface="Open Sans"/>
                </a:rPr>
                <a:t>Lecture</a:t>
              </a:r>
              <a:endParaRPr/>
            </a:p>
          </p:txBody>
        </p:sp>
        <p:sp>
          <p:nvSpPr>
            <p:cNvPr id="2971" name="Google Shape;2971;p88"/>
            <p:cNvSpPr/>
            <p:nvPr/>
          </p:nvSpPr>
          <p:spPr>
            <a:xfrm>
              <a:off x="0" y="903638"/>
              <a:ext cx="6582600" cy="761700"/>
            </a:xfrm>
            <a:prstGeom prst="roundRect">
              <a:avLst>
                <a:gd fmla="val 16667" name="adj"/>
              </a:avLst>
            </a:prstGeom>
            <a:solidFill>
              <a:srgbClr val="4F46C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8"/>
            <p:cNvSpPr txBox="1"/>
            <p:nvPr/>
          </p:nvSpPr>
          <p:spPr>
            <a:xfrm>
              <a:off x="37182" y="940820"/>
              <a:ext cx="6508200" cy="6873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Open Sans"/>
                <a:buNone/>
              </a:pPr>
              <a:r>
                <a:rPr lang="en-US" sz="3100">
                  <a:solidFill>
                    <a:schemeClr val="lt1"/>
                  </a:solidFill>
                  <a:latin typeface="Open Sans"/>
                  <a:ea typeface="Open Sans"/>
                  <a:cs typeface="Open Sans"/>
                  <a:sym typeface="Open Sans"/>
                </a:rPr>
                <a:t>Lab</a:t>
              </a:r>
              <a:endParaRPr/>
            </a:p>
          </p:txBody>
        </p:sp>
        <p:sp>
          <p:nvSpPr>
            <p:cNvPr id="2973" name="Google Shape;2973;p88"/>
            <p:cNvSpPr/>
            <p:nvPr/>
          </p:nvSpPr>
          <p:spPr>
            <a:xfrm>
              <a:off x="0" y="2605538"/>
              <a:ext cx="6582600" cy="761700"/>
            </a:xfrm>
            <a:prstGeom prst="roundRect">
              <a:avLst>
                <a:gd fmla="val 16667" name="adj"/>
              </a:avLst>
            </a:prstGeom>
            <a:solidFill>
              <a:srgbClr val="3F49B9"/>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8"/>
            <p:cNvSpPr txBox="1"/>
            <p:nvPr/>
          </p:nvSpPr>
          <p:spPr>
            <a:xfrm>
              <a:off x="37182" y="2642720"/>
              <a:ext cx="6508200" cy="6873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Open Sans"/>
                <a:buNone/>
              </a:pPr>
              <a:r>
                <a:rPr lang="en-US" sz="3100">
                  <a:solidFill>
                    <a:schemeClr val="lt1"/>
                  </a:solidFill>
                  <a:latin typeface="Open Sans"/>
                  <a:ea typeface="Open Sans"/>
                  <a:cs typeface="Open Sans"/>
                  <a:sym typeface="Open Sans"/>
                </a:rPr>
                <a:t>Discord</a:t>
              </a:r>
              <a:endParaRPr/>
            </a:p>
          </p:txBody>
        </p:sp>
        <p:sp>
          <p:nvSpPr>
            <p:cNvPr id="2975" name="Google Shape;2975;p88"/>
            <p:cNvSpPr/>
            <p:nvPr/>
          </p:nvSpPr>
          <p:spPr>
            <a:xfrm>
              <a:off x="0" y="3456489"/>
              <a:ext cx="6582600" cy="761700"/>
            </a:xfrm>
            <a:prstGeom prst="roundRect">
              <a:avLst>
                <a:gd fmla="val 16667" name="adj"/>
              </a:avLst>
            </a:prstGeom>
            <a:solidFill>
              <a:srgbClr val="3D51B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8"/>
            <p:cNvSpPr txBox="1"/>
            <p:nvPr/>
          </p:nvSpPr>
          <p:spPr>
            <a:xfrm>
              <a:off x="37182" y="3493671"/>
              <a:ext cx="6508200" cy="6873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Open Sans"/>
                <a:buNone/>
              </a:pPr>
              <a:r>
                <a:rPr lang="en-US" sz="3100">
                  <a:solidFill>
                    <a:schemeClr val="lt1"/>
                  </a:solidFill>
                  <a:latin typeface="Open Sans"/>
                  <a:ea typeface="Open Sans"/>
                  <a:cs typeface="Open Sans"/>
                  <a:sym typeface="Open Sans"/>
                </a:rPr>
                <a:t>Emails (1-1)</a:t>
              </a:r>
              <a:endParaRPr/>
            </a:p>
          </p:txBody>
        </p:sp>
        <p:sp>
          <p:nvSpPr>
            <p:cNvPr id="2977" name="Google Shape;2977;p88"/>
            <p:cNvSpPr/>
            <p:nvPr/>
          </p:nvSpPr>
          <p:spPr>
            <a:xfrm>
              <a:off x="0" y="4307439"/>
              <a:ext cx="6582600" cy="761700"/>
            </a:xfrm>
            <a:prstGeom prst="roundRect">
              <a:avLst>
                <a:gd fmla="val 16667" name="adj"/>
              </a:avLst>
            </a:prstGeom>
            <a:solidFill>
              <a:srgbClr val="3B57AE"/>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8"/>
            <p:cNvSpPr txBox="1"/>
            <p:nvPr/>
          </p:nvSpPr>
          <p:spPr>
            <a:xfrm>
              <a:off x="37182" y="4344621"/>
              <a:ext cx="6508200" cy="687300"/>
            </a:xfrm>
            <a:prstGeom prst="rect">
              <a:avLst/>
            </a:prstGeom>
            <a:noFill/>
            <a:ln>
              <a:noFill/>
            </a:ln>
          </p:spPr>
          <p:txBody>
            <a:bodyPr anchorCtr="0" anchor="ctr" bIns="118100" lIns="118100" spcFirstLastPara="1" rIns="118100" wrap="square" tIns="118100">
              <a:noAutofit/>
            </a:bodyPr>
            <a:lstStyle/>
            <a:p>
              <a:pPr indent="0" lvl="0" marL="0" marR="0" rtl="0" algn="l">
                <a:lnSpc>
                  <a:spcPct val="90000"/>
                </a:lnSpc>
                <a:spcBef>
                  <a:spcPts val="0"/>
                </a:spcBef>
                <a:spcAft>
                  <a:spcPts val="0"/>
                </a:spcAft>
                <a:buClr>
                  <a:schemeClr val="lt1"/>
                </a:buClr>
                <a:buSzPts val="3100"/>
                <a:buFont typeface="Open Sans"/>
                <a:buNone/>
              </a:pPr>
              <a:r>
                <a:rPr lang="en-US" sz="3100">
                  <a:solidFill>
                    <a:schemeClr val="lt1"/>
                  </a:solidFill>
                  <a:latin typeface="Open Sans"/>
                  <a:ea typeface="Open Sans"/>
                  <a:cs typeface="Open Sans"/>
                  <a:sym typeface="Open Sans"/>
                </a:rPr>
                <a:t>…</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3" name="Shape 2983"/>
        <p:cNvGrpSpPr/>
        <p:nvPr/>
      </p:nvGrpSpPr>
      <p:grpSpPr>
        <a:xfrm>
          <a:off x="0" y="0"/>
          <a:ext cx="0" cy="0"/>
          <a:chOff x="0" y="0"/>
          <a:chExt cx="0" cy="0"/>
        </a:xfrm>
      </p:grpSpPr>
      <p:sp>
        <p:nvSpPr>
          <p:cNvPr id="2984" name="Google Shape;2984;p89"/>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Collaboration Is Good!</a:t>
            </a:r>
            <a:endParaRPr/>
          </a:p>
        </p:txBody>
      </p:sp>
      <p:sp>
        <p:nvSpPr>
          <p:cNvPr id="2985" name="Google Shape;2985;p89"/>
          <p:cNvSpPr txBox="1"/>
          <p:nvPr>
            <p:ph idx="1" type="body"/>
          </p:nvPr>
        </p:nvSpPr>
        <p:spPr>
          <a:xfrm>
            <a:off x="951200" y="1536625"/>
            <a:ext cx="7070100" cy="4555200"/>
          </a:xfrm>
          <a:prstGeom prst="rect">
            <a:avLst/>
          </a:prstGeom>
        </p:spPr>
        <p:txBody>
          <a:bodyPr anchorCtr="0" anchor="t" bIns="121900" lIns="121900" spcFirstLastPara="1" rIns="121900" wrap="square" tIns="121900">
            <a:noAutofit/>
          </a:bodyPr>
          <a:lstStyle/>
          <a:p>
            <a:pPr indent="-114300" lvl="0" marL="91440" rtl="0" algn="l">
              <a:lnSpc>
                <a:spcPct val="110000"/>
              </a:lnSpc>
              <a:spcBef>
                <a:spcPts val="1400"/>
              </a:spcBef>
              <a:spcAft>
                <a:spcPts val="0"/>
              </a:spcAft>
              <a:buSzPts val="1800"/>
              <a:buChar char="●"/>
            </a:pPr>
            <a:r>
              <a:rPr lang="en-US"/>
              <a:t>Lectures and Labs require that you work with others</a:t>
            </a:r>
            <a:endParaRPr/>
          </a:p>
          <a:p>
            <a:pPr indent="-114300" lvl="0" marL="91440" rtl="0" algn="l">
              <a:lnSpc>
                <a:spcPct val="110000"/>
              </a:lnSpc>
              <a:spcBef>
                <a:spcPts val="1400"/>
              </a:spcBef>
              <a:spcAft>
                <a:spcPts val="0"/>
              </a:spcAft>
              <a:buSzPts val="1800"/>
              <a:buChar char="●"/>
            </a:pPr>
            <a:r>
              <a:rPr lang="en-US"/>
              <a:t>Other assignments let you work together too!</a:t>
            </a:r>
            <a:endParaRPr/>
          </a:p>
          <a:p>
            <a:pPr indent="-182880" lvl="1" marL="384048" rtl="0" algn="l">
              <a:lnSpc>
                <a:spcPct val="110000"/>
              </a:lnSpc>
              <a:spcBef>
                <a:spcPts val="400"/>
              </a:spcBef>
              <a:spcAft>
                <a:spcPts val="0"/>
              </a:spcAft>
              <a:buClr>
                <a:srgbClr val="3F3F3F"/>
              </a:buClr>
              <a:buSzPts val="1600"/>
              <a:buChar char="○"/>
            </a:pPr>
            <a:r>
              <a:rPr b="1" lang="en-US"/>
              <a:t>Do not just divvy up the work</a:t>
            </a:r>
            <a:endParaRPr b="1"/>
          </a:p>
          <a:p>
            <a:pPr indent="-182880" lvl="1" marL="384048" rtl="0" algn="l">
              <a:lnSpc>
                <a:spcPct val="110000"/>
              </a:lnSpc>
              <a:spcBef>
                <a:spcPts val="600"/>
              </a:spcBef>
              <a:spcAft>
                <a:spcPts val="0"/>
              </a:spcAft>
              <a:buClr>
                <a:srgbClr val="3F3F3F"/>
              </a:buClr>
              <a:buSzPts val="1600"/>
              <a:buChar char="○"/>
            </a:pPr>
            <a:r>
              <a:rPr lang="en-US"/>
              <a:t>Never give someone the answer</a:t>
            </a:r>
            <a:endParaRPr/>
          </a:p>
          <a:p>
            <a:pPr indent="-182880" lvl="1" marL="384048" rtl="0" algn="l">
              <a:lnSpc>
                <a:spcPct val="110000"/>
              </a:lnSpc>
              <a:spcBef>
                <a:spcPts val="600"/>
              </a:spcBef>
              <a:spcAft>
                <a:spcPts val="0"/>
              </a:spcAft>
              <a:buClr>
                <a:srgbClr val="3F3F3F"/>
              </a:buClr>
              <a:buSzPts val="1600"/>
              <a:buChar char="○"/>
            </a:pPr>
            <a:r>
              <a:rPr lang="en-US"/>
              <a:t>Find common times to work sitting next to each other or screen sharing on Zoom</a:t>
            </a:r>
            <a:endParaRPr/>
          </a:p>
          <a:p>
            <a:pPr indent="-214630" lvl="1" marL="384048" rtl="0" algn="l">
              <a:lnSpc>
                <a:spcPct val="110000"/>
              </a:lnSpc>
              <a:spcBef>
                <a:spcPts val="600"/>
              </a:spcBef>
              <a:spcAft>
                <a:spcPts val="0"/>
              </a:spcAft>
              <a:buSzPts val="2100"/>
              <a:buChar char="○"/>
            </a:pPr>
            <a:r>
              <a:rPr lang="en-US"/>
              <a:t>Work on the same problems TOGETHER.</a:t>
            </a:r>
            <a:endParaRPr/>
          </a:p>
        </p:txBody>
      </p:sp>
      <p:pic>
        <p:nvPicPr>
          <p:cNvPr id="2986" name="Google Shape;2986;p89"/>
          <p:cNvPicPr preferRelativeResize="0"/>
          <p:nvPr/>
        </p:nvPicPr>
        <p:blipFill rotWithShape="1">
          <a:blip r:embed="rId3">
            <a:alphaModFix/>
          </a:blip>
          <a:srcRect b="10095" l="0" r="0" t="40511"/>
          <a:stretch/>
        </p:blipFill>
        <p:spPr>
          <a:xfrm>
            <a:off x="7877350" y="2412550"/>
            <a:ext cx="3473900" cy="3049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sp>
        <p:nvSpPr>
          <p:cNvPr id="2992" name="Google Shape;2992;p90"/>
          <p:cNvSpPr txBox="1"/>
          <p:nvPr>
            <p:ph type="title"/>
          </p:nvPr>
        </p:nvSpPr>
        <p:spPr>
          <a:xfrm>
            <a:off x="1009567" y="1137500"/>
            <a:ext cx="3542700" cy="11940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Course Structure</a:t>
            </a:r>
            <a:endParaRPr/>
          </a:p>
        </p:txBody>
      </p:sp>
      <p:sp>
        <p:nvSpPr>
          <p:cNvPr id="2993" name="Google Shape;2993;p90"/>
          <p:cNvSpPr txBox="1"/>
          <p:nvPr>
            <p:ph idx="1" type="body"/>
          </p:nvPr>
        </p:nvSpPr>
        <p:spPr>
          <a:xfrm>
            <a:off x="5230475" y="713975"/>
            <a:ext cx="3138000" cy="139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US"/>
              <a:t>Every Week:</a:t>
            </a:r>
            <a:endParaRPr b="1"/>
          </a:p>
          <a:p>
            <a:pPr indent="-330200" lvl="0" marL="457200" rtl="0" algn="l">
              <a:spcBef>
                <a:spcPts val="1600"/>
              </a:spcBef>
              <a:spcAft>
                <a:spcPts val="0"/>
              </a:spcAft>
              <a:buSzPts val="1600"/>
              <a:buChar char="●"/>
            </a:pPr>
            <a:r>
              <a:rPr lang="en-US"/>
              <a:t>Lecture</a:t>
            </a:r>
            <a:endParaRPr/>
          </a:p>
          <a:p>
            <a:pPr indent="-330200" lvl="0" marL="457200" rtl="0" algn="l">
              <a:spcBef>
                <a:spcPts val="0"/>
              </a:spcBef>
              <a:spcAft>
                <a:spcPts val="0"/>
              </a:spcAft>
              <a:buSzPts val="1600"/>
              <a:buChar char="●"/>
            </a:pPr>
            <a:r>
              <a:rPr lang="en-US"/>
              <a:t>Lab</a:t>
            </a:r>
            <a:endParaRPr/>
          </a:p>
          <a:p>
            <a:pPr indent="-330200" lvl="0" marL="457200" rtl="0" algn="l">
              <a:spcBef>
                <a:spcPts val="0"/>
              </a:spcBef>
              <a:spcAft>
                <a:spcPts val="0"/>
              </a:spcAft>
              <a:buSzPts val="1600"/>
              <a:buChar char="●"/>
            </a:pPr>
            <a:r>
              <a:rPr lang="en-US"/>
              <a:t>Chapter readings</a:t>
            </a:r>
            <a:endParaRPr/>
          </a:p>
        </p:txBody>
      </p:sp>
      <p:sp>
        <p:nvSpPr>
          <p:cNvPr id="2994" name="Google Shape;2994;p90"/>
          <p:cNvSpPr txBox="1"/>
          <p:nvPr/>
        </p:nvSpPr>
        <p:spPr>
          <a:xfrm>
            <a:off x="5230475" y="2697875"/>
            <a:ext cx="324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Roboto Mono"/>
                <a:ea typeface="Roboto Mono"/>
                <a:cs typeface="Roboto Mono"/>
                <a:sym typeface="Roboto Mono"/>
              </a:rPr>
              <a:t>Anatomy of a Chapter</a:t>
            </a:r>
            <a:endParaRPr b="1" sz="1800">
              <a:latin typeface="Roboto Mono"/>
              <a:ea typeface="Roboto Mono"/>
              <a:cs typeface="Roboto Mono"/>
              <a:sym typeface="Roboto Mono"/>
            </a:endParaRPr>
          </a:p>
        </p:txBody>
      </p:sp>
      <p:sp>
        <p:nvSpPr>
          <p:cNvPr id="2995" name="Google Shape;2995;p90"/>
          <p:cNvSpPr txBox="1"/>
          <p:nvPr/>
        </p:nvSpPr>
        <p:spPr>
          <a:xfrm>
            <a:off x="1403050" y="2857075"/>
            <a:ext cx="324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Roboto Mono"/>
                <a:ea typeface="Roboto Mono"/>
                <a:cs typeface="Roboto Mono"/>
                <a:sym typeface="Roboto Mono"/>
              </a:rPr>
              <a:t>15 Week Semester</a:t>
            </a:r>
            <a:endParaRPr b="1" sz="1800">
              <a:latin typeface="Roboto Mono"/>
              <a:ea typeface="Roboto Mono"/>
              <a:cs typeface="Roboto Mono"/>
              <a:sym typeface="Roboto Mono"/>
            </a:endParaRPr>
          </a:p>
        </p:txBody>
      </p:sp>
      <p:pic>
        <p:nvPicPr>
          <p:cNvPr id="2996" name="Google Shape;2996;p90"/>
          <p:cNvPicPr preferRelativeResize="0"/>
          <p:nvPr/>
        </p:nvPicPr>
        <p:blipFill>
          <a:blip r:embed="rId3">
            <a:alphaModFix/>
          </a:blip>
          <a:stretch>
            <a:fillRect/>
          </a:stretch>
        </p:blipFill>
        <p:spPr>
          <a:xfrm>
            <a:off x="1508403" y="3012625"/>
            <a:ext cx="6794588" cy="3246675"/>
          </a:xfrm>
          <a:prstGeom prst="rect">
            <a:avLst/>
          </a:prstGeom>
          <a:noFill/>
          <a:ln>
            <a:noFill/>
          </a:ln>
        </p:spPr>
      </p:pic>
      <p:sp>
        <p:nvSpPr>
          <p:cNvPr id="2997" name="Google Shape;2997;p90"/>
          <p:cNvSpPr txBox="1"/>
          <p:nvPr/>
        </p:nvSpPr>
        <p:spPr>
          <a:xfrm>
            <a:off x="1545075" y="6259300"/>
            <a:ext cx="2410500" cy="400200"/>
          </a:xfrm>
          <a:prstGeom prst="rect">
            <a:avLst/>
          </a:prstGeom>
          <a:solidFill>
            <a:srgbClr val="7F7F7F"/>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alibri"/>
                <a:ea typeface="Calibri"/>
                <a:cs typeface="Calibri"/>
                <a:sym typeface="Calibri"/>
              </a:rPr>
              <a:t>11-15: Final Project/Exam</a:t>
            </a:r>
            <a:endParaRPr>
              <a:solidFill>
                <a:schemeClr val="lt1"/>
              </a:solidFill>
              <a:latin typeface="Calibri"/>
              <a:ea typeface="Calibri"/>
              <a:cs typeface="Calibri"/>
              <a:sym typeface="Calibri"/>
            </a:endParaRPr>
          </a:p>
        </p:txBody>
      </p:sp>
      <p:sp>
        <p:nvSpPr>
          <p:cNvPr id="2998" name="Google Shape;2998;p90"/>
          <p:cNvSpPr txBox="1"/>
          <p:nvPr/>
        </p:nvSpPr>
        <p:spPr>
          <a:xfrm>
            <a:off x="8821650" y="713975"/>
            <a:ext cx="3000000" cy="185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dk1"/>
                </a:solidFill>
                <a:latin typeface="Roboto Mono"/>
                <a:ea typeface="Roboto Mono"/>
                <a:cs typeface="Roboto Mono"/>
                <a:sym typeface="Roboto Mono"/>
              </a:rPr>
              <a:t>Some Weeks:</a:t>
            </a:r>
            <a:endParaRPr b="1" sz="1900">
              <a:solidFill>
                <a:schemeClr val="dk1"/>
              </a:solidFill>
              <a:latin typeface="Roboto Mono"/>
              <a:ea typeface="Roboto Mono"/>
              <a:cs typeface="Roboto Mono"/>
              <a:sym typeface="Roboto Mono"/>
            </a:endParaRPr>
          </a:p>
          <a:p>
            <a:pPr indent="-330200" lvl="0" marL="457200" rtl="0" algn="l">
              <a:spcBef>
                <a:spcPts val="1600"/>
              </a:spcBef>
              <a:spcAft>
                <a:spcPts val="0"/>
              </a:spcAft>
              <a:buClr>
                <a:schemeClr val="dk1"/>
              </a:buClr>
              <a:buSzPts val="1600"/>
              <a:buFont typeface="Roboto Mono"/>
              <a:buChar char="●"/>
            </a:pPr>
            <a:r>
              <a:rPr lang="en-US" sz="1900">
                <a:solidFill>
                  <a:schemeClr val="dk1"/>
                </a:solidFill>
                <a:latin typeface="Roboto Mono"/>
                <a:ea typeface="Roboto Mono"/>
                <a:cs typeface="Roboto Mono"/>
                <a:sym typeface="Roboto Mono"/>
              </a:rPr>
              <a:t>Survey</a:t>
            </a:r>
            <a:endParaRPr sz="19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lang="en-US" sz="1900">
                <a:solidFill>
                  <a:schemeClr val="dk1"/>
                </a:solidFill>
                <a:latin typeface="Roboto Mono"/>
                <a:ea typeface="Roboto Mono"/>
                <a:cs typeface="Roboto Mono"/>
                <a:sym typeface="Roboto Mono"/>
              </a:rPr>
              <a:t>Project</a:t>
            </a:r>
            <a:endParaRPr sz="19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lang="en-US" sz="1900">
                <a:solidFill>
                  <a:schemeClr val="dk1"/>
                </a:solidFill>
                <a:latin typeface="Roboto Mono"/>
                <a:ea typeface="Roboto Mono"/>
                <a:cs typeface="Roboto Mono"/>
                <a:sym typeface="Roboto Mono"/>
              </a:rPr>
              <a:t>Midterm</a:t>
            </a:r>
            <a:endParaRPr sz="19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lang="en-US" sz="1900">
                <a:solidFill>
                  <a:schemeClr val="dk1"/>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p:txBody>
      </p:sp>
      <p:sp>
        <p:nvSpPr>
          <p:cNvPr id="2999" name="Google Shape;2999;p90"/>
          <p:cNvSpPr/>
          <p:nvPr/>
        </p:nvSpPr>
        <p:spPr>
          <a:xfrm>
            <a:off x="8821650" y="2914650"/>
            <a:ext cx="2628900" cy="839100"/>
          </a:xfrm>
          <a:prstGeom prst="wedgeRectCallout">
            <a:avLst>
              <a:gd fmla="val -63670" name="adj1"/>
              <a:gd fmla="val -3298"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Read the primer </a:t>
            </a:r>
            <a:r>
              <a:rPr b="1" lang="en-US" sz="1800"/>
              <a:t>before </a:t>
            </a:r>
            <a:r>
              <a:rPr lang="en-US" sz="1800"/>
              <a:t>lecture/lab each week!</a:t>
            </a:r>
            <a:endParaRPr sz="1800"/>
          </a:p>
        </p:txBody>
      </p:sp>
      <p:sp>
        <p:nvSpPr>
          <p:cNvPr id="3000" name="Google Shape;3000;p90"/>
          <p:cNvSpPr/>
          <p:nvPr/>
        </p:nvSpPr>
        <p:spPr>
          <a:xfrm>
            <a:off x="8821650" y="4010025"/>
            <a:ext cx="2628900" cy="839100"/>
          </a:xfrm>
          <a:prstGeom prst="wedgeRectCallout">
            <a:avLst>
              <a:gd fmla="val -64601" name="adj1"/>
              <a:gd fmla="val -4919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Part A is due midway through the week</a:t>
            </a:r>
            <a:endParaRPr sz="1800"/>
          </a:p>
        </p:txBody>
      </p:sp>
      <p:sp>
        <p:nvSpPr>
          <p:cNvPr id="3001" name="Google Shape;3001;p90"/>
          <p:cNvSpPr/>
          <p:nvPr/>
        </p:nvSpPr>
        <p:spPr>
          <a:xfrm>
            <a:off x="8821650" y="5007425"/>
            <a:ext cx="2628900" cy="839100"/>
          </a:xfrm>
          <a:prstGeom prst="wedgeRectCallout">
            <a:avLst>
              <a:gd fmla="val -64136" name="adj1"/>
              <a:gd fmla="val -38163"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t>Part B is due by the end of the week</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73"/>
          <p:cNvSpPr txBox="1"/>
          <p:nvPr>
            <p:ph type="title"/>
          </p:nvPr>
        </p:nvSpPr>
        <p:spPr>
          <a:xfrm>
            <a:off x="951200" y="508278"/>
            <a:ext cx="10289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3C595D"/>
              </a:buClr>
              <a:buSzPts val="4400"/>
              <a:buFont typeface="Open Sans"/>
              <a:buNone/>
            </a:pPr>
            <a:r>
              <a:rPr lang="en-US">
                <a:solidFill>
                  <a:srgbClr val="3C595D"/>
                </a:solidFill>
              </a:rPr>
              <a:t>Who am I?</a:t>
            </a:r>
            <a:endParaRPr/>
          </a:p>
        </p:txBody>
      </p:sp>
      <p:sp>
        <p:nvSpPr>
          <p:cNvPr id="2785" name="Google Shape;2785;p73"/>
          <p:cNvSpPr txBox="1"/>
          <p:nvPr>
            <p:ph idx="1" type="body"/>
          </p:nvPr>
        </p:nvSpPr>
        <p:spPr>
          <a:xfrm>
            <a:off x="951200" y="1536625"/>
            <a:ext cx="6479100" cy="4555200"/>
          </a:xfrm>
          <a:prstGeom prst="rect">
            <a:avLst/>
          </a:prstGeom>
        </p:spPr>
        <p:txBody>
          <a:bodyPr anchorCtr="0" anchor="t" bIns="121900" lIns="121900" spcFirstLastPara="1" rIns="121900" wrap="square" tIns="121900">
            <a:noAutofit/>
          </a:bodyPr>
          <a:lstStyle/>
          <a:p>
            <a:pPr indent="0" lvl="0" marL="0" rtl="0" algn="l">
              <a:lnSpc>
                <a:spcPct val="85000"/>
              </a:lnSpc>
              <a:spcBef>
                <a:spcPts val="0"/>
              </a:spcBef>
              <a:spcAft>
                <a:spcPts val="0"/>
              </a:spcAft>
              <a:buNone/>
            </a:pPr>
            <a:r>
              <a:rPr b="1" lang="en-US" sz="3100">
                <a:latin typeface="Open Sans"/>
                <a:ea typeface="Open Sans"/>
                <a:cs typeface="Open Sans"/>
                <a:sym typeface="Open Sans"/>
              </a:rPr>
              <a:t>Dr. Bart</a:t>
            </a:r>
            <a:endParaRPr b="1" sz="3100">
              <a:latin typeface="Open Sans"/>
              <a:ea typeface="Open Sans"/>
              <a:cs typeface="Open Sans"/>
              <a:sym typeface="Open Sans"/>
            </a:endParaRPr>
          </a:p>
          <a:p>
            <a:pPr indent="0" lvl="0" marL="0" rtl="0" algn="l">
              <a:lnSpc>
                <a:spcPct val="85000"/>
              </a:lnSpc>
              <a:spcBef>
                <a:spcPts val="0"/>
              </a:spcBef>
              <a:spcAft>
                <a:spcPts val="0"/>
              </a:spcAft>
              <a:buNone/>
            </a:pPr>
            <a:r>
              <a:rPr lang="en-US" sz="2200">
                <a:latin typeface="Open Sans"/>
                <a:ea typeface="Open Sans"/>
                <a:cs typeface="Open Sans"/>
                <a:sym typeface="Open Sans"/>
              </a:rPr>
              <a:t>Instructor CISC108</a:t>
            </a:r>
            <a:endParaRPr sz="2200">
              <a:latin typeface="Open Sans"/>
              <a:ea typeface="Open Sans"/>
              <a:cs typeface="Open Sans"/>
              <a:sym typeface="Open Sans"/>
            </a:endParaRPr>
          </a:p>
          <a:p>
            <a:pPr indent="0" lvl="0" marL="0" rtl="0" algn="l">
              <a:lnSpc>
                <a:spcPct val="85000"/>
              </a:lnSpc>
              <a:spcBef>
                <a:spcPts val="0"/>
              </a:spcBef>
              <a:spcAft>
                <a:spcPts val="0"/>
              </a:spcAft>
              <a:buNone/>
            </a:pPr>
            <a:r>
              <a:t/>
            </a:r>
            <a:endParaRPr sz="2600">
              <a:latin typeface="Open Sans"/>
              <a:ea typeface="Open Sans"/>
              <a:cs typeface="Open Sans"/>
              <a:sym typeface="Open Sans"/>
            </a:endParaRPr>
          </a:p>
          <a:p>
            <a:pPr indent="0" lvl="0" marL="0" rtl="0" algn="l">
              <a:lnSpc>
                <a:spcPct val="85000"/>
              </a:lnSpc>
              <a:spcBef>
                <a:spcPts val="0"/>
              </a:spcBef>
              <a:spcAft>
                <a:spcPts val="0"/>
              </a:spcAft>
              <a:buNone/>
            </a:pPr>
            <a:r>
              <a:rPr lang="en-US" sz="2400">
                <a:latin typeface="Open Sans"/>
                <a:ea typeface="Open Sans"/>
                <a:cs typeface="Open Sans"/>
                <a:sym typeface="Open Sans"/>
              </a:rPr>
              <a:t>Assistant Professor in Computer Science</a:t>
            </a:r>
            <a:endParaRPr sz="1400">
              <a:latin typeface="Open Sans"/>
              <a:ea typeface="Open Sans"/>
              <a:cs typeface="Open Sans"/>
              <a:sym typeface="Open Sans"/>
            </a:endParaRPr>
          </a:p>
          <a:p>
            <a:pPr indent="-381000" lvl="0" marL="457200" rtl="0" algn="l">
              <a:lnSpc>
                <a:spcPct val="85000"/>
              </a:lnSpc>
              <a:spcBef>
                <a:spcPts val="600"/>
              </a:spcBef>
              <a:spcAft>
                <a:spcPts val="0"/>
              </a:spcAft>
              <a:buSzPts val="2400"/>
              <a:buFont typeface="Open Sans"/>
              <a:buChar char="●"/>
            </a:pPr>
            <a:r>
              <a:rPr lang="en-US" sz="2400">
                <a:latin typeface="Open Sans"/>
                <a:ea typeface="Open Sans"/>
                <a:cs typeface="Open Sans"/>
                <a:sym typeface="Open Sans"/>
              </a:rPr>
              <a:t>Bachelors in CS from UD</a:t>
            </a:r>
            <a:endParaRPr sz="1400">
              <a:latin typeface="Open Sans"/>
              <a:ea typeface="Open Sans"/>
              <a:cs typeface="Open Sans"/>
              <a:sym typeface="Open Sans"/>
            </a:endParaRPr>
          </a:p>
          <a:p>
            <a:pPr indent="-381000" lvl="0" marL="457200" rtl="0" algn="l">
              <a:lnSpc>
                <a:spcPct val="85000"/>
              </a:lnSpc>
              <a:spcBef>
                <a:spcPts val="0"/>
              </a:spcBef>
              <a:spcAft>
                <a:spcPts val="0"/>
              </a:spcAft>
              <a:buSzPts val="2400"/>
              <a:buFont typeface="Open Sans"/>
              <a:buChar char="●"/>
            </a:pPr>
            <a:r>
              <a:rPr lang="en-US" sz="2400">
                <a:latin typeface="Open Sans"/>
                <a:ea typeface="Open Sans"/>
                <a:cs typeface="Open Sans"/>
                <a:sym typeface="Open Sans"/>
              </a:rPr>
              <a:t>PhD in CS from Virginia Tech</a:t>
            </a:r>
            <a:endParaRPr sz="1400">
              <a:latin typeface="Open Sans"/>
              <a:ea typeface="Open Sans"/>
              <a:cs typeface="Open Sans"/>
              <a:sym typeface="Open Sans"/>
            </a:endParaRPr>
          </a:p>
          <a:p>
            <a:pPr indent="0" lvl="0" marL="0" rtl="0" algn="l">
              <a:lnSpc>
                <a:spcPct val="85000"/>
              </a:lnSpc>
              <a:spcBef>
                <a:spcPts val="1300"/>
              </a:spcBef>
              <a:spcAft>
                <a:spcPts val="0"/>
              </a:spcAft>
              <a:buNone/>
            </a:pPr>
            <a:r>
              <a:t/>
            </a:r>
            <a:endParaRPr sz="2400">
              <a:latin typeface="Open Sans"/>
              <a:ea typeface="Open Sans"/>
              <a:cs typeface="Open Sans"/>
              <a:sym typeface="Open Sans"/>
            </a:endParaRPr>
          </a:p>
          <a:p>
            <a:pPr indent="0" lvl="0" marL="0" rtl="0" algn="l">
              <a:lnSpc>
                <a:spcPct val="85000"/>
              </a:lnSpc>
              <a:spcBef>
                <a:spcPts val="1300"/>
              </a:spcBef>
              <a:spcAft>
                <a:spcPts val="0"/>
              </a:spcAft>
              <a:buNone/>
            </a:pPr>
            <a:r>
              <a:rPr lang="en-US" sz="2400">
                <a:latin typeface="Open Sans"/>
                <a:ea typeface="Open Sans"/>
                <a:cs typeface="Open Sans"/>
                <a:sym typeface="Open Sans"/>
              </a:rPr>
              <a:t>Research</a:t>
            </a:r>
            <a:endParaRPr sz="1400">
              <a:latin typeface="Open Sans"/>
              <a:ea typeface="Open Sans"/>
              <a:cs typeface="Open Sans"/>
              <a:sym typeface="Open Sans"/>
            </a:endParaRPr>
          </a:p>
          <a:p>
            <a:pPr indent="-350520" lvl="0" marL="457200" rtl="0" algn="l">
              <a:lnSpc>
                <a:spcPct val="85000"/>
              </a:lnSpc>
              <a:spcBef>
                <a:spcPts val="600"/>
              </a:spcBef>
              <a:spcAft>
                <a:spcPts val="0"/>
              </a:spcAft>
              <a:buSzPts val="1920"/>
              <a:buFont typeface="Open Sans"/>
              <a:buChar char="●"/>
            </a:pPr>
            <a:r>
              <a:rPr lang="en-US" sz="2400">
                <a:latin typeface="Open Sans"/>
                <a:ea typeface="Open Sans"/>
                <a:cs typeface="Open Sans"/>
                <a:sym typeface="Open Sans"/>
              </a:rPr>
              <a:t>Computer Science Education</a:t>
            </a:r>
            <a:endParaRPr sz="1400">
              <a:latin typeface="Open Sans"/>
              <a:ea typeface="Open Sans"/>
              <a:cs typeface="Open Sans"/>
              <a:sym typeface="Open Sans"/>
            </a:endParaRPr>
          </a:p>
          <a:p>
            <a:pPr indent="-350520" lvl="0" marL="457200" rtl="0" algn="l">
              <a:lnSpc>
                <a:spcPct val="85000"/>
              </a:lnSpc>
              <a:spcBef>
                <a:spcPts val="0"/>
              </a:spcBef>
              <a:spcAft>
                <a:spcPts val="0"/>
              </a:spcAft>
              <a:buSzPts val="1920"/>
              <a:buFont typeface="Open Sans"/>
              <a:buChar char="●"/>
            </a:pPr>
            <a:r>
              <a:rPr lang="en-US" sz="2400">
                <a:latin typeface="Open Sans"/>
                <a:ea typeface="Open Sans"/>
                <a:cs typeface="Open Sans"/>
                <a:sym typeface="Open Sans"/>
              </a:rPr>
              <a:t>Program Analysis</a:t>
            </a:r>
            <a:endParaRPr sz="1400">
              <a:latin typeface="Open Sans"/>
              <a:ea typeface="Open Sans"/>
              <a:cs typeface="Open Sans"/>
              <a:sym typeface="Open Sans"/>
            </a:endParaRPr>
          </a:p>
          <a:p>
            <a:pPr indent="-350520" lvl="0" marL="457200" rtl="0" algn="l">
              <a:lnSpc>
                <a:spcPct val="85000"/>
              </a:lnSpc>
              <a:spcBef>
                <a:spcPts val="0"/>
              </a:spcBef>
              <a:spcAft>
                <a:spcPts val="0"/>
              </a:spcAft>
              <a:buSzPts val="1920"/>
              <a:buFont typeface="Open Sans"/>
              <a:buChar char="●"/>
            </a:pPr>
            <a:r>
              <a:rPr lang="en-US" sz="2400">
                <a:latin typeface="Open Sans"/>
                <a:ea typeface="Open Sans"/>
                <a:cs typeface="Open Sans"/>
                <a:sym typeface="Open Sans"/>
              </a:rPr>
              <a:t>Data Science</a:t>
            </a:r>
            <a:endParaRPr sz="1400">
              <a:latin typeface="Open Sans"/>
              <a:ea typeface="Open Sans"/>
              <a:cs typeface="Open Sans"/>
              <a:sym typeface="Open Sans"/>
            </a:endParaRPr>
          </a:p>
          <a:p>
            <a:pPr indent="-350520" lvl="0" marL="457200" rtl="0" algn="l">
              <a:lnSpc>
                <a:spcPct val="85000"/>
              </a:lnSpc>
              <a:spcBef>
                <a:spcPts val="0"/>
              </a:spcBef>
              <a:spcAft>
                <a:spcPts val="0"/>
              </a:spcAft>
              <a:buSzPts val="1920"/>
              <a:buFont typeface="Open Sans"/>
              <a:buChar char="●"/>
            </a:pPr>
            <a:r>
              <a:rPr lang="en-US" sz="2400">
                <a:latin typeface="Open Sans"/>
                <a:ea typeface="Open Sans"/>
                <a:cs typeface="Open Sans"/>
                <a:sym typeface="Open Sans"/>
              </a:rPr>
              <a:t>Web Development</a:t>
            </a:r>
            <a:endParaRPr sz="1900">
              <a:latin typeface="Open Sans"/>
              <a:ea typeface="Open Sans"/>
              <a:cs typeface="Open Sans"/>
              <a:sym typeface="Open Sans"/>
            </a:endParaRPr>
          </a:p>
          <a:p>
            <a:pPr indent="0" lvl="0" marL="0" rtl="0" algn="l">
              <a:spcBef>
                <a:spcPts val="0"/>
              </a:spcBef>
              <a:spcAft>
                <a:spcPts val="1600"/>
              </a:spcAft>
              <a:buNone/>
            </a:pPr>
            <a:r>
              <a:t/>
            </a:r>
            <a:endParaRPr sz="2500">
              <a:latin typeface="Open Sans"/>
              <a:ea typeface="Open Sans"/>
              <a:cs typeface="Open Sans"/>
              <a:sym typeface="Open Sans"/>
            </a:endParaRPr>
          </a:p>
        </p:txBody>
      </p:sp>
      <p:pic>
        <p:nvPicPr>
          <p:cNvPr descr="A picture containing shelf, book, dog, indoor&#10;&#10;Description automatically generated" id="2786" name="Google Shape;2786;p73"/>
          <p:cNvPicPr preferRelativeResize="0"/>
          <p:nvPr>
            <p:ph idx="1" type="body"/>
          </p:nvPr>
        </p:nvPicPr>
        <p:blipFill rotWithShape="1">
          <a:blip r:embed="rId3">
            <a:alphaModFix/>
          </a:blip>
          <a:srcRect b="20270" l="31344" r="1379" t="20216"/>
          <a:stretch/>
        </p:blipFill>
        <p:spPr>
          <a:xfrm>
            <a:off x="7844775" y="1726850"/>
            <a:ext cx="3463500" cy="4085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91"/>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What to Expect in Lecture and Lab</a:t>
            </a:r>
            <a:endParaRPr/>
          </a:p>
        </p:txBody>
      </p:sp>
      <p:sp>
        <p:nvSpPr>
          <p:cNvPr id="3008" name="Google Shape;3008;p91"/>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Slides</a:t>
            </a:r>
            <a:endParaRPr/>
          </a:p>
          <a:p>
            <a:pPr indent="0" lvl="0" marL="0" rtl="0" algn="l">
              <a:spcBef>
                <a:spcPts val="1600"/>
              </a:spcBef>
              <a:spcAft>
                <a:spcPts val="0"/>
              </a:spcAft>
              <a:buNone/>
            </a:pPr>
            <a:r>
              <a:rPr lang="en-US"/>
              <a:t>Poll Everywhere Questions</a:t>
            </a:r>
            <a:endParaRPr/>
          </a:p>
          <a:p>
            <a:pPr indent="0" lvl="0" marL="0" rtl="0" algn="l">
              <a:spcBef>
                <a:spcPts val="1600"/>
              </a:spcBef>
              <a:spcAft>
                <a:spcPts val="0"/>
              </a:spcAft>
              <a:buNone/>
            </a:pPr>
            <a:r>
              <a:rPr lang="en-US"/>
              <a:t>Group Worksheets</a:t>
            </a:r>
            <a:endParaRPr/>
          </a:p>
          <a:p>
            <a:pPr indent="0" lvl="0" marL="0" rtl="0" algn="l">
              <a:spcBef>
                <a:spcPts val="1600"/>
              </a:spcBef>
              <a:spcAft>
                <a:spcPts val="0"/>
              </a:spcAft>
              <a:buNone/>
            </a:pPr>
            <a:r>
              <a:rPr lang="en-US"/>
              <a:t>Group Coding Activities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US"/>
              <a:t>Why this </a:t>
            </a:r>
            <a:r>
              <a:rPr lang="en-US"/>
              <a:t>model?</a:t>
            </a:r>
            <a:endParaRPr/>
          </a:p>
          <a:p>
            <a:pPr indent="0" lvl="0" marL="0" rtl="0" algn="l">
              <a:spcBef>
                <a:spcPts val="1600"/>
              </a:spcBef>
              <a:spcAft>
                <a:spcPts val="1600"/>
              </a:spcAft>
              <a:buNone/>
            </a:pPr>
            <a:r>
              <a:rPr lang="en-US"/>
              <a:t>People don’t learn much from just lecture. The flipped textbook will help you with the basics, but the lecture is where you learn to be a COMPUTER SCIENTIST.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92"/>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Your Lab Cohort</a:t>
            </a:r>
            <a:endParaRPr/>
          </a:p>
        </p:txBody>
      </p:sp>
      <p:sp>
        <p:nvSpPr>
          <p:cNvPr id="3015" name="Google Shape;3015;p92"/>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Each lab is divided into 12-student cohorts</a:t>
            </a:r>
            <a:endParaRPr/>
          </a:p>
          <a:p>
            <a:pPr indent="0" lvl="0" marL="0" rtl="0" algn="l">
              <a:spcBef>
                <a:spcPts val="1600"/>
              </a:spcBef>
              <a:spcAft>
                <a:spcPts val="0"/>
              </a:spcAft>
              <a:buNone/>
            </a:pPr>
            <a:r>
              <a:rPr lang="en-US"/>
              <a:t>Each cohort is led by a Teaching Assistant</a:t>
            </a:r>
            <a:endParaRPr/>
          </a:p>
          <a:p>
            <a:pPr indent="0" lvl="0" marL="0" rtl="0" algn="l">
              <a:spcBef>
                <a:spcPts val="1600"/>
              </a:spcBef>
              <a:spcAft>
                <a:spcPts val="0"/>
              </a:spcAft>
              <a:buNone/>
            </a:pPr>
            <a:r>
              <a:rPr lang="en-US"/>
              <a:t>You will work together and build up a community</a:t>
            </a:r>
            <a:endParaRPr/>
          </a:p>
          <a:p>
            <a:pPr indent="0" lvl="0" marL="0" rtl="0" algn="l">
              <a:spcBef>
                <a:spcPts val="1600"/>
              </a:spcBef>
              <a:spcAft>
                <a:spcPts val="0"/>
              </a:spcAft>
              <a:buNone/>
            </a:pPr>
            <a:r>
              <a:rPr lang="en-US"/>
              <a:t>Your TA will be </a:t>
            </a:r>
            <a:r>
              <a:rPr lang="en-US"/>
              <a:t>checking</a:t>
            </a:r>
            <a:r>
              <a:rPr lang="en-US"/>
              <a:t> in on your regularly and making sure you stay on track!</a:t>
            </a:r>
            <a:endParaRPr/>
          </a:p>
          <a:p>
            <a:pPr indent="0" lvl="0" marL="0" rtl="0" algn="l">
              <a:spcBef>
                <a:spcPts val="1600"/>
              </a:spcBef>
              <a:spcAft>
                <a:spcPts val="1600"/>
              </a:spcAft>
              <a:buNone/>
            </a:pPr>
            <a:r>
              <a:rPr lang="en-US"/>
              <a:t>Your TA will also be responsible for grading lab/lecture worksheets and projects.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19" name="Shape 3019"/>
        <p:cNvGrpSpPr/>
        <p:nvPr/>
      </p:nvGrpSpPr>
      <p:grpSpPr>
        <a:xfrm>
          <a:off x="0" y="0"/>
          <a:ext cx="0" cy="0"/>
          <a:chOff x="0" y="0"/>
          <a:chExt cx="0" cy="0"/>
        </a:xfrm>
      </p:grpSpPr>
      <p:sp>
        <p:nvSpPr>
          <p:cNvPr id="3020" name="Google Shape;3020;p93"/>
          <p:cNvSpPr/>
          <p:nvPr/>
        </p:nvSpPr>
        <p:spPr>
          <a:xfrm>
            <a:off x="5685"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021" name="Google Shape;3021;p93"/>
          <p:cNvSpPr/>
          <p:nvPr/>
        </p:nvSpPr>
        <p:spPr>
          <a:xfrm>
            <a:off x="15" y="0"/>
            <a:ext cx="7547879" cy="6858000"/>
          </a:xfrm>
          <a:prstGeom prst="rect">
            <a:avLst/>
          </a:prstGeom>
          <a:solidFill>
            <a:srgbClr val="C34D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3"/>
          <p:cNvSpPr txBox="1"/>
          <p:nvPr>
            <p:ph type="title"/>
          </p:nvPr>
        </p:nvSpPr>
        <p:spPr>
          <a:xfrm>
            <a:off x="1097280" y="516835"/>
            <a:ext cx="5977937" cy="166650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Open Sans"/>
              <a:buNone/>
            </a:pPr>
            <a:r>
              <a:rPr lang="en-US" sz="4000">
                <a:solidFill>
                  <a:srgbClr val="FFFFFF"/>
                </a:solidFill>
              </a:rPr>
              <a:t>Pacing</a:t>
            </a:r>
            <a:endParaRPr/>
          </a:p>
        </p:txBody>
      </p:sp>
      <p:cxnSp>
        <p:nvCxnSpPr>
          <p:cNvPr id="3023" name="Google Shape;3023;p93"/>
          <p:cNvCxnSpPr/>
          <p:nvPr/>
        </p:nvCxnSpPr>
        <p:spPr>
          <a:xfrm>
            <a:off x="1198268" y="2344202"/>
            <a:ext cx="5486400" cy="0"/>
          </a:xfrm>
          <a:prstGeom prst="straightConnector1">
            <a:avLst/>
          </a:prstGeom>
          <a:noFill/>
          <a:ln cap="flat" cmpd="sng" w="19050">
            <a:solidFill>
              <a:schemeClr val="accent1"/>
            </a:solidFill>
            <a:prstDash val="solid"/>
            <a:round/>
            <a:headEnd len="sm" w="sm" type="none"/>
            <a:tailEnd len="sm" w="sm" type="none"/>
          </a:ln>
        </p:spPr>
      </p:cxnSp>
      <p:sp>
        <p:nvSpPr>
          <p:cNvPr id="3024" name="Google Shape;3024;p93"/>
          <p:cNvSpPr txBox="1"/>
          <p:nvPr>
            <p:ph idx="1" type="body"/>
          </p:nvPr>
        </p:nvSpPr>
        <p:spPr>
          <a:xfrm>
            <a:off x="1097279" y="2505069"/>
            <a:ext cx="5977938" cy="3383902"/>
          </a:xfrm>
          <a:prstGeom prst="rect">
            <a:avLst/>
          </a:prstGeom>
          <a:noFill/>
          <a:ln>
            <a:noFill/>
          </a:ln>
        </p:spPr>
        <p:txBody>
          <a:bodyPr anchorCtr="0" anchor="t" bIns="45700" lIns="0" spcFirstLastPara="1" rIns="0" wrap="square" tIns="45700">
            <a:normAutofit/>
          </a:bodyPr>
          <a:lstStyle/>
          <a:p>
            <a:pPr indent="-114300" lvl="0" marL="91440" rtl="0" algn="l">
              <a:lnSpc>
                <a:spcPct val="110000"/>
              </a:lnSpc>
              <a:spcBef>
                <a:spcPts val="0"/>
              </a:spcBef>
              <a:spcAft>
                <a:spcPts val="0"/>
              </a:spcAft>
              <a:buSzPts val="1800"/>
              <a:buChar char="●"/>
            </a:pPr>
            <a:r>
              <a:rPr lang="en-US">
                <a:solidFill>
                  <a:srgbClr val="FFFFFF"/>
                </a:solidFill>
              </a:rPr>
              <a:t>Course is designed for those who have </a:t>
            </a:r>
            <a:r>
              <a:rPr b="1" lang="en-US">
                <a:solidFill>
                  <a:srgbClr val="FFFFFF"/>
                </a:solidFill>
              </a:rPr>
              <a:t>never programmed before</a:t>
            </a:r>
            <a:endParaRPr/>
          </a:p>
          <a:p>
            <a:pPr indent="-114300" lvl="0" marL="91440" rtl="0" algn="l">
              <a:lnSpc>
                <a:spcPct val="110000"/>
              </a:lnSpc>
              <a:spcBef>
                <a:spcPts val="1400"/>
              </a:spcBef>
              <a:spcAft>
                <a:spcPts val="0"/>
              </a:spcAft>
              <a:buSzPts val="1800"/>
              <a:buChar char="●"/>
            </a:pPr>
            <a:r>
              <a:rPr lang="en-US">
                <a:solidFill>
                  <a:srgbClr val="FFFFFF"/>
                </a:solidFill>
              </a:rPr>
              <a:t>Learning to program requires time, not talent</a:t>
            </a:r>
            <a:endParaRPr/>
          </a:p>
          <a:p>
            <a:pPr indent="-114300" lvl="0" marL="91440" rtl="0" algn="l">
              <a:lnSpc>
                <a:spcPct val="110000"/>
              </a:lnSpc>
              <a:spcBef>
                <a:spcPts val="1400"/>
              </a:spcBef>
              <a:spcAft>
                <a:spcPts val="0"/>
              </a:spcAft>
              <a:buSzPts val="1800"/>
              <a:buChar char="●"/>
            </a:pPr>
            <a:r>
              <a:rPr lang="en-US">
                <a:solidFill>
                  <a:srgbClr val="FFFFFF"/>
                </a:solidFill>
              </a:rPr>
              <a:t>There is a lot of material!</a:t>
            </a:r>
            <a:endParaRPr/>
          </a:p>
          <a:p>
            <a:pPr indent="-182880" lvl="1" marL="384048" rtl="0" algn="l">
              <a:lnSpc>
                <a:spcPct val="110000"/>
              </a:lnSpc>
              <a:spcBef>
                <a:spcPts val="400"/>
              </a:spcBef>
              <a:spcAft>
                <a:spcPts val="0"/>
              </a:spcAft>
              <a:buClr>
                <a:srgbClr val="FFFFFF"/>
              </a:buClr>
              <a:buSzPts val="1800"/>
              <a:buChar char="○"/>
            </a:pPr>
            <a:r>
              <a:rPr lang="en-US" sz="1800">
                <a:solidFill>
                  <a:srgbClr val="FFFFFF"/>
                </a:solidFill>
              </a:rPr>
              <a:t>Expect to spend </a:t>
            </a:r>
            <a:r>
              <a:rPr b="1" lang="en-US" sz="1800">
                <a:solidFill>
                  <a:srgbClr val="FFFFFF"/>
                </a:solidFill>
              </a:rPr>
              <a:t>6+ hours</a:t>
            </a:r>
            <a:r>
              <a:rPr lang="en-US" sz="1800">
                <a:solidFill>
                  <a:srgbClr val="FFFFFF"/>
                </a:solidFill>
              </a:rPr>
              <a:t> outside of lecture and lab each week</a:t>
            </a:r>
            <a:endParaRPr/>
          </a:p>
        </p:txBody>
      </p:sp>
      <p:pic>
        <p:nvPicPr>
          <p:cNvPr descr="Clock" id="3025" name="Google Shape;3025;p93"/>
          <p:cNvPicPr preferRelativeResize="0"/>
          <p:nvPr/>
        </p:nvPicPr>
        <p:blipFill rotWithShape="1">
          <a:blip r:embed="rId3">
            <a:alphaModFix/>
          </a:blip>
          <a:srcRect b="0" l="0" r="0" t="0"/>
          <a:stretch/>
        </p:blipFill>
        <p:spPr>
          <a:xfrm>
            <a:off x="8251982" y="1770977"/>
            <a:ext cx="3294253" cy="329425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9" name="Shape 3029"/>
        <p:cNvGrpSpPr/>
        <p:nvPr/>
      </p:nvGrpSpPr>
      <p:grpSpPr>
        <a:xfrm>
          <a:off x="0" y="0"/>
          <a:ext cx="0" cy="0"/>
          <a:chOff x="0" y="0"/>
          <a:chExt cx="0" cy="0"/>
        </a:xfrm>
      </p:grpSpPr>
      <p:sp>
        <p:nvSpPr>
          <p:cNvPr id="3030" name="Google Shape;3030;p94"/>
          <p:cNvSpPr/>
          <p:nvPr/>
        </p:nvSpPr>
        <p:spPr>
          <a:xfrm>
            <a:off x="5685"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031" name="Google Shape;3031;p94"/>
          <p:cNvSpPr/>
          <p:nvPr/>
        </p:nvSpPr>
        <p:spPr>
          <a:xfrm>
            <a:off x="16" y="0"/>
            <a:ext cx="4050791"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4"/>
          <p:cNvSpPr txBox="1"/>
          <p:nvPr>
            <p:ph type="title"/>
          </p:nvPr>
        </p:nvSpPr>
        <p:spPr>
          <a:xfrm>
            <a:off x="492370" y="516835"/>
            <a:ext cx="3084844" cy="577284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Open Sans"/>
              <a:buNone/>
            </a:pPr>
            <a:r>
              <a:rPr lang="en-US" sz="3600">
                <a:solidFill>
                  <a:schemeClr val="lt1"/>
                </a:solidFill>
              </a:rPr>
              <a:t>Exams</a:t>
            </a:r>
            <a:endParaRPr/>
          </a:p>
        </p:txBody>
      </p:sp>
      <p:grpSp>
        <p:nvGrpSpPr>
          <p:cNvPr id="3033" name="Google Shape;3033;p94"/>
          <p:cNvGrpSpPr/>
          <p:nvPr/>
        </p:nvGrpSpPr>
        <p:grpSpPr>
          <a:xfrm>
            <a:off x="4741863" y="675911"/>
            <a:ext cx="6797675" cy="5577615"/>
            <a:chOff x="0" y="36148"/>
            <a:chExt cx="6797675" cy="5577615"/>
          </a:xfrm>
        </p:grpSpPr>
        <p:sp>
          <p:nvSpPr>
            <p:cNvPr id="3034" name="Google Shape;3034;p94"/>
            <p:cNvSpPr/>
            <p:nvPr/>
          </p:nvSpPr>
          <p:spPr>
            <a:xfrm>
              <a:off x="0" y="36148"/>
              <a:ext cx="6797675" cy="918303"/>
            </a:xfrm>
            <a:prstGeom prst="roundRect">
              <a:avLst>
                <a:gd fmla="val 16667" name="adj"/>
              </a:avLst>
            </a:prstGeom>
            <a:solidFill>
              <a:srgbClr val="B0398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4"/>
            <p:cNvSpPr txBox="1"/>
            <p:nvPr/>
          </p:nvSpPr>
          <p:spPr>
            <a:xfrm>
              <a:off x="44828" y="80976"/>
              <a:ext cx="6708019" cy="82864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pen Sans"/>
                <a:buNone/>
              </a:pPr>
              <a:r>
                <a:rPr lang="en-US" sz="2300">
                  <a:solidFill>
                    <a:schemeClr val="lt1"/>
                  </a:solidFill>
                  <a:latin typeface="Open Sans"/>
                  <a:ea typeface="Open Sans"/>
                  <a:cs typeface="Open Sans"/>
                  <a:sym typeface="Open Sans"/>
                </a:rPr>
                <a:t>There are </a:t>
              </a:r>
              <a:r>
                <a:rPr b="1" lang="en-US" sz="2300">
                  <a:solidFill>
                    <a:schemeClr val="lt1"/>
                  </a:solidFill>
                  <a:latin typeface="Open Sans"/>
                  <a:ea typeface="Open Sans"/>
                  <a:cs typeface="Open Sans"/>
                  <a:sym typeface="Open Sans"/>
                </a:rPr>
                <a:t>3</a:t>
              </a:r>
              <a:r>
                <a:rPr b="1" lang="en-US" sz="2300">
                  <a:solidFill>
                    <a:schemeClr val="lt1"/>
                  </a:solidFill>
                  <a:latin typeface="Open Sans"/>
                  <a:ea typeface="Open Sans"/>
                  <a:cs typeface="Open Sans"/>
                  <a:sym typeface="Open Sans"/>
                </a:rPr>
                <a:t> exams</a:t>
              </a:r>
              <a:r>
                <a:rPr lang="en-US" sz="2300">
                  <a:solidFill>
                    <a:schemeClr val="lt1"/>
                  </a:solidFill>
                  <a:latin typeface="Open Sans"/>
                  <a:ea typeface="Open Sans"/>
                  <a:cs typeface="Open Sans"/>
                  <a:sym typeface="Open Sans"/>
                </a:rPr>
                <a:t> this semester</a:t>
              </a:r>
              <a:endParaRPr/>
            </a:p>
          </p:txBody>
        </p:sp>
        <p:sp>
          <p:nvSpPr>
            <p:cNvPr id="3036" name="Google Shape;3036;p94"/>
            <p:cNvSpPr/>
            <p:nvPr/>
          </p:nvSpPr>
          <p:spPr>
            <a:xfrm>
              <a:off x="0" y="954452"/>
              <a:ext cx="6797675" cy="571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94"/>
            <p:cNvSpPr txBox="1"/>
            <p:nvPr/>
          </p:nvSpPr>
          <p:spPr>
            <a:xfrm>
              <a:off x="0" y="954452"/>
              <a:ext cx="6797675" cy="571320"/>
            </a:xfrm>
            <a:prstGeom prst="rect">
              <a:avLst/>
            </a:prstGeom>
            <a:noFill/>
            <a:ln>
              <a:noFill/>
            </a:ln>
          </p:spPr>
          <p:txBody>
            <a:bodyPr anchorCtr="0" anchor="t" bIns="29200" lIns="215825"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pen Sans"/>
                <a:buChar char="•"/>
              </a:pPr>
              <a:r>
                <a:rPr lang="en-US" sz="1800">
                  <a:solidFill>
                    <a:schemeClr val="dk1"/>
                  </a:solidFill>
                  <a:latin typeface="Open Sans"/>
                  <a:ea typeface="Open Sans"/>
                  <a:cs typeface="Open Sans"/>
                  <a:sym typeface="Open Sans"/>
                </a:rPr>
                <a:t>Week 5, Week 10, and Week 15</a:t>
              </a:r>
              <a:endParaRPr sz="1800">
                <a:solidFill>
                  <a:schemeClr val="dk1"/>
                </a:solidFill>
                <a:latin typeface="Open Sans"/>
                <a:ea typeface="Open Sans"/>
                <a:cs typeface="Open Sans"/>
                <a:sym typeface="Open Sans"/>
              </a:endParaRPr>
            </a:p>
          </p:txBody>
        </p:sp>
        <p:sp>
          <p:nvSpPr>
            <p:cNvPr id="3038" name="Google Shape;3038;p94"/>
            <p:cNvSpPr/>
            <p:nvPr/>
          </p:nvSpPr>
          <p:spPr>
            <a:xfrm>
              <a:off x="0" y="1525772"/>
              <a:ext cx="6797675" cy="918303"/>
            </a:xfrm>
            <a:prstGeom prst="roundRect">
              <a:avLst>
                <a:gd fmla="val 16667" name="adj"/>
              </a:avLst>
            </a:prstGeom>
            <a:solidFill>
              <a:srgbClr val="B93C97"/>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94"/>
            <p:cNvSpPr txBox="1"/>
            <p:nvPr/>
          </p:nvSpPr>
          <p:spPr>
            <a:xfrm>
              <a:off x="44828" y="1570600"/>
              <a:ext cx="6708019" cy="82864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pen Sans"/>
                <a:buNone/>
              </a:pPr>
              <a:r>
                <a:rPr lang="en-US" sz="2300">
                  <a:solidFill>
                    <a:schemeClr val="lt1"/>
                  </a:solidFill>
                  <a:latin typeface="Open Sans"/>
                  <a:ea typeface="Open Sans"/>
                  <a:cs typeface="Open Sans"/>
                  <a:sym typeface="Open Sans"/>
                </a:rPr>
                <a:t>Completed at the Testing Center</a:t>
              </a:r>
              <a:endParaRPr/>
            </a:p>
          </p:txBody>
        </p:sp>
        <p:sp>
          <p:nvSpPr>
            <p:cNvPr id="3040" name="Google Shape;3040;p94"/>
            <p:cNvSpPr/>
            <p:nvPr/>
          </p:nvSpPr>
          <p:spPr>
            <a:xfrm>
              <a:off x="0" y="2444075"/>
              <a:ext cx="6797675" cy="38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4"/>
            <p:cNvSpPr txBox="1"/>
            <p:nvPr/>
          </p:nvSpPr>
          <p:spPr>
            <a:xfrm>
              <a:off x="0" y="2444075"/>
              <a:ext cx="6797675" cy="380880"/>
            </a:xfrm>
            <a:prstGeom prst="rect">
              <a:avLst/>
            </a:prstGeom>
            <a:noFill/>
            <a:ln>
              <a:noFill/>
            </a:ln>
          </p:spPr>
          <p:txBody>
            <a:bodyPr anchorCtr="0" anchor="t" bIns="29200" lIns="215825"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pen Sans"/>
                <a:buChar char="•"/>
              </a:pPr>
              <a:r>
                <a:rPr lang="en-US" sz="1800">
                  <a:solidFill>
                    <a:schemeClr val="dk1"/>
                  </a:solidFill>
                  <a:latin typeface="Open Sans"/>
                  <a:ea typeface="Open Sans"/>
                  <a:cs typeface="Open Sans"/>
                  <a:sym typeface="Open Sans"/>
                </a:rPr>
                <a:t>Y</a:t>
              </a:r>
              <a:r>
                <a:rPr lang="en-US" sz="1800">
                  <a:solidFill>
                    <a:schemeClr val="dk1"/>
                  </a:solidFill>
                  <a:latin typeface="Open Sans"/>
                  <a:ea typeface="Open Sans"/>
                  <a:cs typeface="Open Sans"/>
                  <a:sym typeface="Open Sans"/>
                </a:rPr>
                <a:t>ou schedule a 90-minute exam within a 4</a:t>
              </a:r>
              <a:r>
                <a:rPr lang="en-US" sz="1800">
                  <a:solidFill>
                    <a:schemeClr val="dk1"/>
                  </a:solidFill>
                  <a:latin typeface="Open Sans"/>
                  <a:ea typeface="Open Sans"/>
                  <a:cs typeface="Open Sans"/>
                  <a:sym typeface="Open Sans"/>
                </a:rPr>
                <a:t> day window</a:t>
              </a:r>
              <a:endParaRPr/>
            </a:p>
          </p:txBody>
        </p:sp>
        <p:sp>
          <p:nvSpPr>
            <p:cNvPr id="3042" name="Google Shape;3042;p94"/>
            <p:cNvSpPr/>
            <p:nvPr/>
          </p:nvSpPr>
          <p:spPr>
            <a:xfrm>
              <a:off x="0" y="2824955"/>
              <a:ext cx="6797675" cy="918303"/>
            </a:xfrm>
            <a:prstGeom prst="roundRect">
              <a:avLst>
                <a:gd fmla="val 16667" name="adj"/>
              </a:avLst>
            </a:prstGeom>
            <a:solidFill>
              <a:srgbClr val="C041AF"/>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94"/>
            <p:cNvSpPr txBox="1"/>
            <p:nvPr/>
          </p:nvSpPr>
          <p:spPr>
            <a:xfrm>
              <a:off x="44828" y="2869783"/>
              <a:ext cx="6708019" cy="82864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pen Sans"/>
                <a:buNone/>
              </a:pPr>
              <a:r>
                <a:rPr lang="en-US" sz="2300">
                  <a:solidFill>
                    <a:schemeClr val="lt1"/>
                  </a:solidFill>
                  <a:latin typeface="Open Sans"/>
                  <a:ea typeface="Open Sans"/>
                  <a:cs typeface="Open Sans"/>
                  <a:sym typeface="Open Sans"/>
                </a:rPr>
                <a:t>Assesses individual understanding</a:t>
              </a:r>
              <a:endParaRPr sz="2300">
                <a:solidFill>
                  <a:schemeClr val="lt1"/>
                </a:solidFill>
                <a:latin typeface="Open Sans"/>
                <a:ea typeface="Open Sans"/>
                <a:cs typeface="Open Sans"/>
                <a:sym typeface="Open Sans"/>
              </a:endParaRPr>
            </a:p>
          </p:txBody>
        </p:sp>
        <p:sp>
          <p:nvSpPr>
            <p:cNvPr id="3044" name="Google Shape;3044;p94"/>
            <p:cNvSpPr/>
            <p:nvPr/>
          </p:nvSpPr>
          <p:spPr>
            <a:xfrm>
              <a:off x="0" y="3743259"/>
              <a:ext cx="6797675" cy="57132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94"/>
            <p:cNvSpPr txBox="1"/>
            <p:nvPr/>
          </p:nvSpPr>
          <p:spPr>
            <a:xfrm>
              <a:off x="0" y="3743259"/>
              <a:ext cx="6797675" cy="571320"/>
            </a:xfrm>
            <a:prstGeom prst="rect">
              <a:avLst/>
            </a:prstGeom>
            <a:noFill/>
            <a:ln>
              <a:noFill/>
            </a:ln>
          </p:spPr>
          <p:txBody>
            <a:bodyPr anchorCtr="0" anchor="t" bIns="29200" lIns="215825"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pen Sans"/>
                <a:buChar char="•"/>
              </a:pPr>
              <a:r>
                <a:rPr lang="en-US" sz="1800">
                  <a:solidFill>
                    <a:schemeClr val="dk1"/>
                  </a:solidFill>
                  <a:latin typeface="Open Sans"/>
                  <a:ea typeface="Open Sans"/>
                  <a:cs typeface="Open Sans"/>
                  <a:sym typeface="Open Sans"/>
                </a:rPr>
                <a:t>One page of handwritten notes, back and front</a:t>
              </a:r>
              <a:endParaRPr sz="1800">
                <a:solidFill>
                  <a:schemeClr val="dk1"/>
                </a:solidFill>
                <a:latin typeface="Open Sans"/>
                <a:ea typeface="Open Sans"/>
                <a:cs typeface="Open Sans"/>
                <a:sym typeface="Open Sans"/>
              </a:endParaRPr>
            </a:p>
            <a:p>
              <a:pPr indent="-171450" lvl="1" marL="171450" marR="0" rtl="0" algn="l">
                <a:lnSpc>
                  <a:spcPct val="90000"/>
                </a:lnSpc>
                <a:spcBef>
                  <a:spcPts val="0"/>
                </a:spcBef>
                <a:spcAft>
                  <a:spcPts val="0"/>
                </a:spcAft>
                <a:buClr>
                  <a:schemeClr val="dk1"/>
                </a:buClr>
                <a:buSzPts val="1800"/>
                <a:buFont typeface="Open Sans"/>
                <a:buChar char="•"/>
              </a:pPr>
              <a:r>
                <a:rPr lang="en-US" sz="1800">
                  <a:solidFill>
                    <a:schemeClr val="dk1"/>
                  </a:solidFill>
                  <a:latin typeface="Open Sans"/>
                  <a:ea typeface="Open Sans"/>
                  <a:cs typeface="Open Sans"/>
                  <a:sym typeface="Open Sans"/>
                </a:rPr>
                <a:t>No internet, but you do get to work on a computer</a:t>
              </a:r>
              <a:endParaRPr sz="1800">
                <a:solidFill>
                  <a:schemeClr val="dk1"/>
                </a:solidFill>
                <a:latin typeface="Open Sans"/>
                <a:ea typeface="Open Sans"/>
                <a:cs typeface="Open Sans"/>
                <a:sym typeface="Open Sans"/>
              </a:endParaRPr>
            </a:p>
          </p:txBody>
        </p:sp>
        <p:sp>
          <p:nvSpPr>
            <p:cNvPr id="3046" name="Google Shape;3046;p94"/>
            <p:cNvSpPr/>
            <p:nvPr/>
          </p:nvSpPr>
          <p:spPr>
            <a:xfrm>
              <a:off x="0" y="4314579"/>
              <a:ext cx="6797675" cy="918303"/>
            </a:xfrm>
            <a:prstGeom prst="roundRect">
              <a:avLst>
                <a:gd fmla="val 16667" name="adj"/>
              </a:avLst>
            </a:prstGeom>
            <a:solidFill>
              <a:srgbClr val="C24AC3"/>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94"/>
            <p:cNvSpPr txBox="1"/>
            <p:nvPr/>
          </p:nvSpPr>
          <p:spPr>
            <a:xfrm>
              <a:off x="44828" y="4359407"/>
              <a:ext cx="6708019" cy="828647"/>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pen Sans"/>
                <a:buNone/>
              </a:pPr>
              <a:r>
                <a:rPr lang="en-US" sz="2300">
                  <a:solidFill>
                    <a:schemeClr val="lt1"/>
                  </a:solidFill>
                  <a:latin typeface="Open Sans"/>
                  <a:ea typeface="Open Sans"/>
                  <a:cs typeface="Open Sans"/>
                  <a:sym typeface="Open Sans"/>
                </a:rPr>
                <a:t>Your final grade cannot be more than one letter grade higher than your average exam grade</a:t>
              </a:r>
              <a:endParaRPr/>
            </a:p>
          </p:txBody>
        </p:sp>
        <p:sp>
          <p:nvSpPr>
            <p:cNvPr id="3048" name="Google Shape;3048;p94"/>
            <p:cNvSpPr/>
            <p:nvPr/>
          </p:nvSpPr>
          <p:spPr>
            <a:xfrm>
              <a:off x="0" y="5232883"/>
              <a:ext cx="6797675" cy="38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94"/>
            <p:cNvSpPr txBox="1"/>
            <p:nvPr/>
          </p:nvSpPr>
          <p:spPr>
            <a:xfrm>
              <a:off x="0" y="5232883"/>
              <a:ext cx="6797675" cy="380880"/>
            </a:xfrm>
            <a:prstGeom prst="rect">
              <a:avLst/>
            </a:prstGeom>
            <a:noFill/>
            <a:ln>
              <a:noFill/>
            </a:ln>
          </p:spPr>
          <p:txBody>
            <a:bodyPr anchorCtr="0" anchor="t" bIns="29200" lIns="215825"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pen Sans"/>
                <a:buChar char="•"/>
              </a:pPr>
              <a:r>
                <a:rPr lang="en-US" sz="1800">
                  <a:solidFill>
                    <a:schemeClr val="dk1"/>
                  </a:solidFill>
                  <a:latin typeface="Open Sans"/>
                  <a:ea typeface="Open Sans"/>
                  <a:cs typeface="Open Sans"/>
                  <a:sym typeface="Open Sans"/>
                </a:rPr>
                <a:t>You </a:t>
              </a:r>
              <a:r>
                <a:rPr lang="en-US" sz="1800">
                  <a:solidFill>
                    <a:schemeClr val="dk1"/>
                  </a:solidFill>
                  <a:latin typeface="Open Sans"/>
                  <a:ea typeface="Open Sans"/>
                  <a:cs typeface="Open Sans"/>
                  <a:sym typeface="Open Sans"/>
                </a:rPr>
                <a:t>must</a:t>
              </a:r>
              <a:r>
                <a:rPr lang="en-US" sz="1800">
                  <a:solidFill>
                    <a:schemeClr val="dk1"/>
                  </a:solidFill>
                  <a:latin typeface="Open Sans"/>
                  <a:ea typeface="Open Sans"/>
                  <a:cs typeface="Open Sans"/>
                  <a:sym typeface="Open Sans"/>
                </a:rPr>
                <a:t> also pass the final exam to pass the class</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95"/>
          <p:cNvSpPr txBox="1"/>
          <p:nvPr>
            <p:ph type="title"/>
          </p:nvPr>
        </p:nvSpPr>
        <p:spPr>
          <a:xfrm>
            <a:off x="950800" y="508278"/>
            <a:ext cx="6568500" cy="12432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t>Communication</a:t>
            </a:r>
            <a:endParaRPr/>
          </a:p>
        </p:txBody>
      </p:sp>
      <p:sp>
        <p:nvSpPr>
          <p:cNvPr id="3056" name="Google Shape;3056;p95"/>
          <p:cNvSpPr txBox="1"/>
          <p:nvPr>
            <p:ph idx="1" type="subTitle"/>
          </p:nvPr>
        </p:nvSpPr>
        <p:spPr>
          <a:xfrm>
            <a:off x="950800" y="2471467"/>
            <a:ext cx="3206400" cy="5364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Discord</a:t>
            </a:r>
            <a:endParaRPr/>
          </a:p>
        </p:txBody>
      </p:sp>
      <p:sp>
        <p:nvSpPr>
          <p:cNvPr id="3057" name="Google Shape;3057;p95"/>
          <p:cNvSpPr txBox="1"/>
          <p:nvPr>
            <p:ph idx="2" type="subTitle"/>
          </p:nvPr>
        </p:nvSpPr>
        <p:spPr>
          <a:xfrm>
            <a:off x="950800" y="2909393"/>
            <a:ext cx="3206400" cy="11511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a:t>Need help with assignment</a:t>
            </a:r>
            <a:endParaRPr/>
          </a:p>
        </p:txBody>
      </p:sp>
      <p:sp>
        <p:nvSpPr>
          <p:cNvPr id="3058" name="Google Shape;3058;p95"/>
          <p:cNvSpPr txBox="1"/>
          <p:nvPr>
            <p:ph idx="3" type="subTitle"/>
          </p:nvPr>
        </p:nvSpPr>
        <p:spPr>
          <a:xfrm>
            <a:off x="4492800" y="2471467"/>
            <a:ext cx="3206400" cy="5364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Discord</a:t>
            </a:r>
            <a:endParaRPr/>
          </a:p>
        </p:txBody>
      </p:sp>
      <p:sp>
        <p:nvSpPr>
          <p:cNvPr id="3059" name="Google Shape;3059;p95"/>
          <p:cNvSpPr txBox="1"/>
          <p:nvPr>
            <p:ph idx="4" type="subTitle"/>
          </p:nvPr>
        </p:nvSpPr>
        <p:spPr>
          <a:xfrm>
            <a:off x="4492800" y="2909393"/>
            <a:ext cx="3206400" cy="11511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a:t>Need help with course logistics</a:t>
            </a:r>
            <a:endParaRPr/>
          </a:p>
        </p:txBody>
      </p:sp>
      <p:sp>
        <p:nvSpPr>
          <p:cNvPr id="3060" name="Google Shape;3060;p95"/>
          <p:cNvSpPr txBox="1"/>
          <p:nvPr>
            <p:ph idx="5" type="subTitle"/>
          </p:nvPr>
        </p:nvSpPr>
        <p:spPr>
          <a:xfrm>
            <a:off x="8034800" y="2471467"/>
            <a:ext cx="3206400" cy="5364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Office Hours</a:t>
            </a:r>
            <a:endParaRPr/>
          </a:p>
        </p:txBody>
      </p:sp>
      <p:sp>
        <p:nvSpPr>
          <p:cNvPr id="3061" name="Google Shape;3061;p95"/>
          <p:cNvSpPr txBox="1"/>
          <p:nvPr>
            <p:ph idx="6" type="subTitle"/>
          </p:nvPr>
        </p:nvSpPr>
        <p:spPr>
          <a:xfrm>
            <a:off x="8034800" y="2909393"/>
            <a:ext cx="3206400" cy="11511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a:t>Need in-person help on assignment or course logistics</a:t>
            </a:r>
            <a:endParaRPr/>
          </a:p>
        </p:txBody>
      </p:sp>
      <p:sp>
        <p:nvSpPr>
          <p:cNvPr id="3062" name="Google Shape;3062;p95"/>
          <p:cNvSpPr txBox="1"/>
          <p:nvPr>
            <p:ph idx="7" type="subTitle"/>
          </p:nvPr>
        </p:nvSpPr>
        <p:spPr>
          <a:xfrm>
            <a:off x="950800" y="4304450"/>
            <a:ext cx="3206400" cy="5364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Course Forms</a:t>
            </a:r>
            <a:endParaRPr/>
          </a:p>
        </p:txBody>
      </p:sp>
      <p:sp>
        <p:nvSpPr>
          <p:cNvPr id="3063" name="Google Shape;3063;p95"/>
          <p:cNvSpPr txBox="1"/>
          <p:nvPr>
            <p:ph idx="8" type="subTitle"/>
          </p:nvPr>
        </p:nvSpPr>
        <p:spPr>
          <a:xfrm>
            <a:off x="832750" y="4740800"/>
            <a:ext cx="2902500" cy="14070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a:t>Extension request, missing class, or need more help</a:t>
            </a:r>
            <a:endParaRPr/>
          </a:p>
        </p:txBody>
      </p:sp>
      <p:sp>
        <p:nvSpPr>
          <p:cNvPr id="3064" name="Google Shape;3064;p95"/>
          <p:cNvSpPr txBox="1"/>
          <p:nvPr>
            <p:ph idx="9" type="subTitle"/>
          </p:nvPr>
        </p:nvSpPr>
        <p:spPr>
          <a:xfrm>
            <a:off x="4492800" y="4304450"/>
            <a:ext cx="3206400" cy="5364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Cohort TA Email</a:t>
            </a:r>
            <a:endParaRPr/>
          </a:p>
        </p:txBody>
      </p:sp>
      <p:sp>
        <p:nvSpPr>
          <p:cNvPr id="3065" name="Google Shape;3065;p95"/>
          <p:cNvSpPr txBox="1"/>
          <p:nvPr>
            <p:ph idx="13" type="subTitle"/>
          </p:nvPr>
        </p:nvSpPr>
        <p:spPr>
          <a:xfrm>
            <a:off x="4492800" y="4740795"/>
            <a:ext cx="3206400" cy="11511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a:t>Have a question about an assigned grade</a:t>
            </a:r>
            <a:endParaRPr/>
          </a:p>
        </p:txBody>
      </p:sp>
      <p:sp>
        <p:nvSpPr>
          <p:cNvPr id="3066" name="Google Shape;3066;p95"/>
          <p:cNvSpPr txBox="1"/>
          <p:nvPr>
            <p:ph idx="14" type="subTitle"/>
          </p:nvPr>
        </p:nvSpPr>
        <p:spPr>
          <a:xfrm>
            <a:off x="8034800" y="4304450"/>
            <a:ext cx="3206400" cy="5364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Instructor Email</a:t>
            </a:r>
            <a:endParaRPr/>
          </a:p>
        </p:txBody>
      </p:sp>
      <p:sp>
        <p:nvSpPr>
          <p:cNvPr id="3067" name="Google Shape;3067;p95"/>
          <p:cNvSpPr txBox="1"/>
          <p:nvPr>
            <p:ph idx="15" type="subTitle"/>
          </p:nvPr>
        </p:nvSpPr>
        <p:spPr>
          <a:xfrm>
            <a:off x="8034800" y="4740795"/>
            <a:ext cx="3206400" cy="11511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US"/>
              <a:t>Private issue that affects course enrollment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pic>
        <p:nvPicPr>
          <p:cNvPr descr="Related image" id="3072" name="Google Shape;3072;p96"/>
          <p:cNvPicPr preferRelativeResize="0"/>
          <p:nvPr/>
        </p:nvPicPr>
        <p:blipFill rotWithShape="1">
          <a:blip r:embed="rId3">
            <a:alphaModFix/>
          </a:blip>
          <a:srcRect b="0" l="0" r="0" t="0"/>
          <a:stretch/>
        </p:blipFill>
        <p:spPr>
          <a:xfrm>
            <a:off x="799051" y="2171895"/>
            <a:ext cx="3383936" cy="3248578"/>
          </a:xfrm>
          <a:prstGeom prst="rect">
            <a:avLst/>
          </a:prstGeom>
          <a:noFill/>
          <a:ln>
            <a:noFill/>
          </a:ln>
        </p:spPr>
      </p:pic>
      <p:sp>
        <p:nvSpPr>
          <p:cNvPr id="3073" name="Google Shape;3073;p96"/>
          <p:cNvSpPr txBox="1"/>
          <p:nvPr>
            <p:ph idx="1" type="body"/>
          </p:nvPr>
        </p:nvSpPr>
        <p:spPr>
          <a:xfrm>
            <a:off x="4641336" y="2362200"/>
            <a:ext cx="6789044" cy="3415665"/>
          </a:xfrm>
          <a:prstGeom prst="rect">
            <a:avLst/>
          </a:prstGeom>
          <a:noFill/>
          <a:ln>
            <a:noFill/>
          </a:ln>
        </p:spPr>
        <p:txBody>
          <a:bodyPr anchorCtr="0" anchor="t" bIns="45700" lIns="0" spcFirstLastPara="1" rIns="0" wrap="square" tIns="45700">
            <a:normAutofit/>
          </a:bodyPr>
          <a:lstStyle/>
          <a:p>
            <a:pPr indent="-114300" lvl="0" marL="91440" rtl="0" algn="l">
              <a:lnSpc>
                <a:spcPct val="100000"/>
              </a:lnSpc>
              <a:spcBef>
                <a:spcPts val="0"/>
              </a:spcBef>
              <a:spcAft>
                <a:spcPts val="0"/>
              </a:spcAft>
              <a:buSzPts val="1800"/>
              <a:buChar char="●"/>
            </a:pPr>
            <a:r>
              <a:rPr lang="en-US"/>
              <a:t>Lecture and Lab are mandatory</a:t>
            </a:r>
            <a:endParaRPr/>
          </a:p>
          <a:p>
            <a:pPr indent="-182880" lvl="1" marL="384048" rtl="0" algn="l">
              <a:lnSpc>
                <a:spcPct val="100000"/>
              </a:lnSpc>
              <a:spcBef>
                <a:spcPts val="400"/>
              </a:spcBef>
              <a:spcAft>
                <a:spcPts val="0"/>
              </a:spcAft>
              <a:buClr>
                <a:srgbClr val="3F3F3F"/>
              </a:buClr>
              <a:buSzPts val="1600"/>
              <a:buChar char="○"/>
            </a:pPr>
            <a:r>
              <a:rPr lang="en-US"/>
              <a:t>If you miss a class, must go to office hours to makeup what you missed</a:t>
            </a:r>
            <a:endParaRPr/>
          </a:p>
          <a:p>
            <a:pPr indent="-195580" lvl="1" marL="384048" rtl="0" algn="l">
              <a:lnSpc>
                <a:spcPct val="100000"/>
              </a:lnSpc>
              <a:spcBef>
                <a:spcPts val="400"/>
              </a:spcBef>
              <a:spcAft>
                <a:spcPts val="0"/>
              </a:spcAft>
              <a:buSzPts val="1800"/>
              <a:buChar char="○"/>
            </a:pPr>
            <a:r>
              <a:rPr lang="en-US"/>
              <a:t>Fill out the form afterwards to confirm</a:t>
            </a:r>
            <a:endParaRPr/>
          </a:p>
        </p:txBody>
      </p:sp>
      <p:sp>
        <p:nvSpPr>
          <p:cNvPr id="3074" name="Google Shape;3074;p96"/>
          <p:cNvSpPr txBox="1"/>
          <p:nvPr>
            <p:ph type="title"/>
          </p:nvPr>
        </p:nvSpPr>
        <p:spPr>
          <a:xfrm>
            <a:off x="657224" y="499533"/>
            <a:ext cx="10772775" cy="129084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Attendance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pic>
        <p:nvPicPr>
          <p:cNvPr descr="Image result for due dates" id="3080" name="Google Shape;3080;p97"/>
          <p:cNvPicPr preferRelativeResize="0"/>
          <p:nvPr/>
        </p:nvPicPr>
        <p:blipFill rotWithShape="1">
          <a:blip r:embed="rId3">
            <a:alphaModFix/>
          </a:blip>
          <a:srcRect b="0" l="0" r="0" t="0"/>
          <a:stretch/>
        </p:blipFill>
        <p:spPr>
          <a:xfrm>
            <a:off x="633999" y="1181708"/>
            <a:ext cx="6278529" cy="4504844"/>
          </a:xfrm>
          <a:prstGeom prst="rect">
            <a:avLst/>
          </a:prstGeom>
          <a:noFill/>
          <a:ln>
            <a:noFill/>
          </a:ln>
        </p:spPr>
      </p:pic>
      <p:sp>
        <p:nvSpPr>
          <p:cNvPr id="3081" name="Google Shape;3081;p97"/>
          <p:cNvSpPr txBox="1"/>
          <p:nvPr>
            <p:ph type="title"/>
          </p:nvPr>
        </p:nvSpPr>
        <p:spPr>
          <a:xfrm>
            <a:off x="7822194" y="499533"/>
            <a:ext cx="3752586" cy="12618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Open Sans"/>
              <a:buNone/>
            </a:pPr>
            <a:r>
              <a:rPr lang="en-US" sz="4000">
                <a:solidFill>
                  <a:schemeClr val="dk1"/>
                </a:solidFill>
              </a:rPr>
              <a:t>Due Dates</a:t>
            </a:r>
            <a:endParaRPr/>
          </a:p>
        </p:txBody>
      </p:sp>
      <p:sp>
        <p:nvSpPr>
          <p:cNvPr id="3082" name="Google Shape;3082;p97"/>
          <p:cNvSpPr txBox="1"/>
          <p:nvPr>
            <p:ph idx="1" type="body"/>
          </p:nvPr>
        </p:nvSpPr>
        <p:spPr>
          <a:xfrm>
            <a:off x="7029450" y="2115525"/>
            <a:ext cx="5162400" cy="3784200"/>
          </a:xfrm>
          <a:prstGeom prst="rect">
            <a:avLst/>
          </a:prstGeom>
          <a:noFill/>
          <a:ln>
            <a:noFill/>
          </a:ln>
        </p:spPr>
        <p:txBody>
          <a:bodyPr anchorCtr="0" anchor="t" bIns="45700" lIns="0" spcFirstLastPara="1" rIns="0" wrap="square" tIns="45700">
            <a:normAutofit/>
          </a:bodyPr>
          <a:lstStyle/>
          <a:p>
            <a:pPr indent="-114300" lvl="0" marL="91440" rtl="0" algn="l">
              <a:lnSpc>
                <a:spcPct val="100000"/>
              </a:lnSpc>
              <a:spcBef>
                <a:spcPts val="0"/>
              </a:spcBef>
              <a:spcAft>
                <a:spcPts val="0"/>
              </a:spcAft>
              <a:buSzPts val="1800"/>
              <a:buChar char="●"/>
            </a:pPr>
            <a:r>
              <a:rPr lang="en-US"/>
              <a:t>Primer is due BEFORE the lecture/lab that week</a:t>
            </a:r>
            <a:endParaRPr/>
          </a:p>
          <a:p>
            <a:pPr indent="-114300" lvl="0" marL="91440" rtl="0" algn="l">
              <a:lnSpc>
                <a:spcPct val="100000"/>
              </a:lnSpc>
              <a:spcBef>
                <a:spcPts val="0"/>
              </a:spcBef>
              <a:spcAft>
                <a:spcPts val="0"/>
              </a:spcAft>
              <a:buSzPts val="1800"/>
              <a:buChar char="●"/>
            </a:pPr>
            <a:r>
              <a:rPr lang="en-US"/>
              <a:t>Part A is due midway through the week</a:t>
            </a:r>
            <a:endParaRPr/>
          </a:p>
          <a:p>
            <a:pPr indent="-114300" lvl="0" marL="91440" rtl="0" algn="l">
              <a:lnSpc>
                <a:spcPct val="100000"/>
              </a:lnSpc>
              <a:spcBef>
                <a:spcPts val="0"/>
              </a:spcBef>
              <a:spcAft>
                <a:spcPts val="0"/>
              </a:spcAft>
              <a:buSzPts val="1800"/>
              <a:buChar char="●"/>
            </a:pPr>
            <a:r>
              <a:rPr lang="en-US"/>
              <a:t>Part B, Lecture, and Lab are due at end of the week</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Late extensions are available via a Google Form.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6" name="Shape 3086"/>
        <p:cNvGrpSpPr/>
        <p:nvPr/>
      </p:nvGrpSpPr>
      <p:grpSpPr>
        <a:xfrm>
          <a:off x="0" y="0"/>
          <a:ext cx="0" cy="0"/>
          <a:chOff x="0" y="0"/>
          <a:chExt cx="0" cy="0"/>
        </a:xfrm>
      </p:grpSpPr>
      <p:sp>
        <p:nvSpPr>
          <p:cNvPr id="3087" name="Google Shape;3087;p98"/>
          <p:cNvSpPr/>
          <p:nvPr/>
        </p:nvSpPr>
        <p:spPr>
          <a:xfrm>
            <a:off x="0" y="0"/>
            <a:ext cx="121863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Open Sans"/>
              <a:ea typeface="Open Sans"/>
              <a:cs typeface="Open Sans"/>
              <a:sym typeface="Open Sans"/>
            </a:endParaRPr>
          </a:p>
        </p:txBody>
      </p:sp>
      <p:sp>
        <p:nvSpPr>
          <p:cNvPr id="3088" name="Google Shape;3088;p98"/>
          <p:cNvSpPr/>
          <p:nvPr/>
        </p:nvSpPr>
        <p:spPr>
          <a:xfrm>
            <a:off x="16" y="-1"/>
            <a:ext cx="4648593" cy="685799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98"/>
          <p:cNvSpPr txBox="1"/>
          <p:nvPr>
            <p:ph type="title"/>
          </p:nvPr>
        </p:nvSpPr>
        <p:spPr>
          <a:xfrm>
            <a:off x="492369" y="605896"/>
            <a:ext cx="3642309" cy="56462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Open Sans"/>
              <a:buNone/>
            </a:pPr>
            <a:r>
              <a:rPr lang="en-US">
                <a:solidFill>
                  <a:srgbClr val="FFFFFF"/>
                </a:solidFill>
              </a:rPr>
              <a:t>Technology</a:t>
            </a:r>
            <a:endParaRPr/>
          </a:p>
        </p:txBody>
      </p:sp>
      <p:sp>
        <p:nvSpPr>
          <p:cNvPr id="3090" name="Google Shape;3090;p98"/>
          <p:cNvSpPr txBox="1"/>
          <p:nvPr>
            <p:ph idx="1" type="body"/>
          </p:nvPr>
        </p:nvSpPr>
        <p:spPr>
          <a:xfrm>
            <a:off x="5231958" y="605896"/>
            <a:ext cx="5923721" cy="5646208"/>
          </a:xfrm>
          <a:prstGeom prst="rect">
            <a:avLst/>
          </a:prstGeom>
          <a:noFill/>
          <a:ln>
            <a:noFill/>
          </a:ln>
        </p:spPr>
        <p:txBody>
          <a:bodyPr anchorCtr="0" anchor="ctr" bIns="45700" lIns="0" spcFirstLastPara="1" rIns="0" wrap="square" tIns="45700">
            <a:normAutofit/>
          </a:bodyPr>
          <a:lstStyle/>
          <a:p>
            <a:pPr indent="-152400" lvl="0" marL="91440" rtl="0" algn="l">
              <a:lnSpc>
                <a:spcPct val="120000"/>
              </a:lnSpc>
              <a:spcBef>
                <a:spcPts val="0"/>
              </a:spcBef>
              <a:spcAft>
                <a:spcPts val="0"/>
              </a:spcAft>
              <a:buSzPts val="2400"/>
              <a:buChar char="●"/>
            </a:pPr>
            <a:r>
              <a:rPr lang="en-US" sz="2400"/>
              <a:t>Laptop</a:t>
            </a:r>
            <a:r>
              <a:rPr lang="en-US" sz="2400"/>
              <a:t>:</a:t>
            </a:r>
            <a:endParaRPr sz="2400"/>
          </a:p>
          <a:p>
            <a:pPr indent="-220980" lvl="1" marL="384048" rtl="0" algn="l">
              <a:lnSpc>
                <a:spcPct val="120000"/>
              </a:lnSpc>
              <a:spcBef>
                <a:spcPts val="0"/>
              </a:spcBef>
              <a:spcAft>
                <a:spcPts val="0"/>
              </a:spcAft>
              <a:buSzPts val="2400"/>
              <a:buChar char="○"/>
            </a:pPr>
            <a:r>
              <a:rPr lang="en-US" sz="2400"/>
              <a:t>Required to bring to each lecture/lab</a:t>
            </a:r>
            <a:endParaRPr/>
          </a:p>
          <a:p>
            <a:pPr indent="-152400" lvl="0" marL="91440" rtl="0" algn="l">
              <a:lnSpc>
                <a:spcPct val="120000"/>
              </a:lnSpc>
              <a:spcBef>
                <a:spcPts val="1600"/>
              </a:spcBef>
              <a:spcAft>
                <a:spcPts val="0"/>
              </a:spcAft>
              <a:buSzPts val="2400"/>
              <a:buChar char="●"/>
            </a:pPr>
            <a:r>
              <a:rPr lang="en-US" sz="2400"/>
              <a:t>Operating System:</a:t>
            </a:r>
            <a:endParaRPr/>
          </a:p>
          <a:p>
            <a:pPr indent="-193357" lvl="1" marL="384048" rtl="0" algn="l">
              <a:lnSpc>
                <a:spcPct val="120000"/>
              </a:lnSpc>
              <a:spcBef>
                <a:spcPts val="400"/>
              </a:spcBef>
              <a:spcAft>
                <a:spcPts val="0"/>
              </a:spcAft>
              <a:buClr>
                <a:srgbClr val="3F3F3F"/>
              </a:buClr>
              <a:buSzPts val="2200"/>
              <a:buChar char="○"/>
            </a:pPr>
            <a:r>
              <a:rPr lang="en-US" sz="2200"/>
              <a:t>Mac, Windows, and even Linux is fine (but must be able to install software)</a:t>
            </a:r>
            <a:endParaRPr sz="2200"/>
          </a:p>
          <a:p>
            <a:pPr indent="-152400" lvl="0" marL="91440" rtl="0" algn="l">
              <a:spcBef>
                <a:spcPts val="0"/>
              </a:spcBef>
              <a:spcAft>
                <a:spcPts val="0"/>
              </a:spcAft>
              <a:buSzPts val="2400"/>
              <a:buChar char="●"/>
            </a:pPr>
            <a:r>
              <a:rPr lang="en-US" sz="2400"/>
              <a:t>Browser:</a:t>
            </a:r>
            <a:endParaRPr/>
          </a:p>
          <a:p>
            <a:pPr indent="-208280" lvl="1" marL="384048" rtl="0" algn="l">
              <a:spcBef>
                <a:spcPts val="400"/>
              </a:spcBef>
              <a:spcAft>
                <a:spcPts val="0"/>
              </a:spcAft>
              <a:buSzPts val="2200"/>
              <a:buChar char="○"/>
            </a:pPr>
            <a:r>
              <a:rPr lang="en-US" sz="2200"/>
              <a:t>Chrome (other browsers may not work!)</a:t>
            </a:r>
            <a:endParaRPr sz="2200"/>
          </a:p>
        </p:txBody>
      </p:sp>
      <p:sp>
        <p:nvSpPr>
          <p:cNvPr id="3091" name="Google Shape;3091;p98"/>
          <p:cNvSpPr/>
          <p:nvPr/>
        </p:nvSpPr>
        <p:spPr>
          <a:xfrm>
            <a:off x="0" y="6400800"/>
            <a:ext cx="121920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99"/>
          <p:cNvSpPr txBox="1"/>
          <p:nvPr>
            <p:ph type="title"/>
          </p:nvPr>
        </p:nvSpPr>
        <p:spPr>
          <a:xfrm>
            <a:off x="951200" y="508278"/>
            <a:ext cx="10289700" cy="763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Emails and Announcements</a:t>
            </a:r>
            <a:endParaRPr/>
          </a:p>
        </p:txBody>
      </p:sp>
      <p:sp>
        <p:nvSpPr>
          <p:cNvPr id="3097" name="Google Shape;3097;p99"/>
          <p:cNvSpPr txBox="1"/>
          <p:nvPr>
            <p:ph idx="1" type="body"/>
          </p:nvPr>
        </p:nvSpPr>
        <p:spPr>
          <a:xfrm>
            <a:off x="951200" y="1536633"/>
            <a:ext cx="10289700" cy="4555200"/>
          </a:xfrm>
          <a:prstGeom prst="rect">
            <a:avLst/>
          </a:prstGeom>
          <a:noFill/>
          <a:ln>
            <a:noFill/>
          </a:ln>
        </p:spPr>
        <p:txBody>
          <a:bodyPr anchorCtr="0" anchor="t" bIns="45700" lIns="0" spcFirstLastPara="1" rIns="0" wrap="square" tIns="45700">
            <a:normAutofit/>
          </a:bodyPr>
          <a:lstStyle/>
          <a:p>
            <a:pPr indent="-114300" lvl="0" marL="91440" rtl="0" algn="l">
              <a:lnSpc>
                <a:spcPct val="120000"/>
              </a:lnSpc>
              <a:spcBef>
                <a:spcPts val="0"/>
              </a:spcBef>
              <a:spcAft>
                <a:spcPts val="0"/>
              </a:spcAft>
              <a:buSzPts val="1800"/>
              <a:buChar char="●"/>
            </a:pPr>
            <a:r>
              <a:rPr lang="en-US"/>
              <a:t>I will make Announcements via Canvas at least once a week</a:t>
            </a:r>
            <a:endParaRPr/>
          </a:p>
          <a:p>
            <a:pPr indent="-114300" lvl="0" marL="91440" rtl="0" algn="l">
              <a:lnSpc>
                <a:spcPct val="120000"/>
              </a:lnSpc>
              <a:spcBef>
                <a:spcPts val="1400"/>
              </a:spcBef>
              <a:spcAft>
                <a:spcPts val="0"/>
              </a:spcAft>
              <a:buSzPts val="1800"/>
              <a:buChar char="●"/>
            </a:pPr>
            <a:r>
              <a:rPr lang="en-US"/>
              <a:t>I expect you to have seen an Announcement within 24 hours of having posted it.</a:t>
            </a:r>
            <a:endParaRPr/>
          </a:p>
          <a:p>
            <a:pPr indent="-114300" lvl="0" marL="91440" rtl="0" algn="l">
              <a:lnSpc>
                <a:spcPct val="120000"/>
              </a:lnSpc>
              <a:spcBef>
                <a:spcPts val="1400"/>
              </a:spcBef>
              <a:spcAft>
                <a:spcPts val="0"/>
              </a:spcAft>
              <a:buSzPts val="1800"/>
              <a:buChar char="●"/>
            </a:pPr>
            <a:r>
              <a:rPr lang="en-US"/>
              <a:t>Ideally, have Announcements arrive as Push Notifications or Email</a:t>
            </a:r>
            <a:endParaRPr/>
          </a:p>
          <a:p>
            <a:pPr indent="-114300" lvl="0" marL="91440" rtl="0" algn="l">
              <a:lnSpc>
                <a:spcPct val="120000"/>
              </a:lnSpc>
              <a:spcBef>
                <a:spcPts val="1400"/>
              </a:spcBef>
              <a:spcAft>
                <a:spcPts val="0"/>
              </a:spcAft>
              <a:buSzPts val="1800"/>
              <a:buChar char="●"/>
            </a:pPr>
            <a:r>
              <a:rPr lang="en-US"/>
              <a:t>Check your Email at least once a day</a:t>
            </a:r>
            <a:endParaRPr/>
          </a:p>
          <a:p>
            <a:pPr indent="-182880" lvl="1" marL="384048" rtl="0" algn="l">
              <a:lnSpc>
                <a:spcPct val="120000"/>
              </a:lnSpc>
              <a:spcBef>
                <a:spcPts val="400"/>
              </a:spcBef>
              <a:spcAft>
                <a:spcPts val="0"/>
              </a:spcAft>
              <a:buClr>
                <a:srgbClr val="3F3F3F"/>
              </a:buClr>
              <a:buSzPts val="1600"/>
              <a:buChar char="○"/>
            </a:pPr>
            <a:r>
              <a:rPr lang="en-US"/>
              <a:t>Some people aren't used to Email</a:t>
            </a:r>
            <a:endParaRPr/>
          </a:p>
          <a:p>
            <a:pPr indent="-182880" lvl="1" marL="384048" rtl="0" algn="l">
              <a:lnSpc>
                <a:spcPct val="120000"/>
              </a:lnSpc>
              <a:spcBef>
                <a:spcPts val="600"/>
              </a:spcBef>
              <a:spcAft>
                <a:spcPts val="0"/>
              </a:spcAft>
              <a:buClr>
                <a:srgbClr val="3F3F3F"/>
              </a:buClr>
              <a:buSzPts val="1600"/>
              <a:buChar char="○"/>
            </a:pPr>
            <a:r>
              <a:rPr lang="en-US"/>
              <a:t>Everyone in the professional world uses Email extensively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100"/>
          <p:cNvSpPr txBox="1"/>
          <p:nvPr>
            <p:ph idx="1" type="body"/>
          </p:nvPr>
        </p:nvSpPr>
        <p:spPr>
          <a:xfrm>
            <a:off x="1286503" y="4489554"/>
            <a:ext cx="9607159" cy="1051307"/>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800"/>
              <a:buNone/>
            </a:pPr>
            <a:r>
              <a:rPr lang="en-US" sz="2800"/>
              <a:t>LET'S GO TAKE A LOOK</a:t>
            </a:r>
            <a:endParaRPr/>
          </a:p>
        </p:txBody>
      </p:sp>
      <p:sp>
        <p:nvSpPr>
          <p:cNvPr id="3104" name="Google Shape;3104;p100"/>
          <p:cNvSpPr txBox="1"/>
          <p:nvPr>
            <p:ph type="title"/>
          </p:nvPr>
        </p:nvSpPr>
        <p:spPr>
          <a:xfrm>
            <a:off x="1286503" y="1285196"/>
            <a:ext cx="9607160" cy="277942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Open Sans"/>
              <a:buNone/>
            </a:pPr>
            <a:r>
              <a:rPr lang="en-US" sz="7200">
                <a:solidFill>
                  <a:schemeClr val="dk1"/>
                </a:solidFill>
              </a:rPr>
              <a:t>Canvas Site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74"/>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The Course Staff</a:t>
            </a:r>
            <a:endParaRPr/>
          </a:p>
        </p:txBody>
      </p:sp>
      <p:sp>
        <p:nvSpPr>
          <p:cNvPr id="2793" name="Google Shape;2793;p74"/>
          <p:cNvSpPr txBox="1"/>
          <p:nvPr/>
        </p:nvSpPr>
        <p:spPr>
          <a:xfrm>
            <a:off x="8575925" y="1570881"/>
            <a:ext cx="33189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u="none" cap="none" strike="noStrike">
                <a:solidFill>
                  <a:schemeClr val="dk1"/>
                </a:solidFill>
                <a:latin typeface="Open Sans"/>
                <a:ea typeface="Open Sans"/>
                <a:cs typeface="Open Sans"/>
                <a:sym typeface="Open Sans"/>
              </a:rPr>
              <a:t>Graduate Teaching Assistant</a:t>
            </a:r>
            <a:endParaRPr>
              <a:latin typeface="Open Sans"/>
              <a:ea typeface="Open Sans"/>
              <a:cs typeface="Open Sans"/>
              <a:sym typeface="Open Sans"/>
            </a:endParaRPr>
          </a:p>
        </p:txBody>
      </p:sp>
      <p:sp>
        <p:nvSpPr>
          <p:cNvPr id="2794" name="Google Shape;2794;p74"/>
          <p:cNvSpPr txBox="1"/>
          <p:nvPr/>
        </p:nvSpPr>
        <p:spPr>
          <a:xfrm>
            <a:off x="951201" y="1570875"/>
            <a:ext cx="132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Head TA</a:t>
            </a:r>
            <a:endParaRPr>
              <a:latin typeface="Open Sans"/>
              <a:ea typeface="Open Sans"/>
              <a:cs typeface="Open Sans"/>
              <a:sym typeface="Open Sans"/>
            </a:endParaRPr>
          </a:p>
        </p:txBody>
      </p:sp>
      <p:sp>
        <p:nvSpPr>
          <p:cNvPr id="2795" name="Google Shape;2795;p74"/>
          <p:cNvSpPr txBox="1"/>
          <p:nvPr/>
        </p:nvSpPr>
        <p:spPr>
          <a:xfrm>
            <a:off x="8879488" y="4701150"/>
            <a:ext cx="2821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Corgi Teaching Assistant</a:t>
            </a:r>
            <a:endParaRPr/>
          </a:p>
        </p:txBody>
      </p:sp>
      <p:sp>
        <p:nvSpPr>
          <p:cNvPr id="2796" name="Google Shape;2796;p74"/>
          <p:cNvSpPr txBox="1"/>
          <p:nvPr/>
        </p:nvSpPr>
        <p:spPr>
          <a:xfrm>
            <a:off x="3696050" y="1570881"/>
            <a:ext cx="42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Open Sans"/>
                <a:ea typeface="Open Sans"/>
                <a:cs typeface="Open Sans"/>
                <a:sym typeface="Open Sans"/>
              </a:rPr>
              <a:t>Undergraduate Teaching Assistants</a:t>
            </a:r>
            <a:endParaRPr>
              <a:latin typeface="Open Sans"/>
              <a:ea typeface="Open Sans"/>
              <a:cs typeface="Open Sans"/>
              <a:sym typeface="Open Sans"/>
            </a:endParaRPr>
          </a:p>
        </p:txBody>
      </p:sp>
      <p:sp>
        <p:nvSpPr>
          <p:cNvPr id="2797" name="Google Shape;2797;p74"/>
          <p:cNvSpPr/>
          <p:nvPr/>
        </p:nvSpPr>
        <p:spPr>
          <a:xfrm>
            <a:off x="9730175" y="5121925"/>
            <a:ext cx="1139100" cy="16176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0" lIns="91425" spcFirstLastPara="1" rIns="91425" wrap="square" tIns="91425">
            <a:noAutofit/>
          </a:bodyPr>
          <a:lstStyle/>
          <a:p>
            <a:pPr indent="0" lvl="0" marL="0" rtl="0" algn="ctr">
              <a:spcBef>
                <a:spcPts val="0"/>
              </a:spcBef>
              <a:spcAft>
                <a:spcPts val="0"/>
              </a:spcAft>
              <a:buNone/>
            </a:pPr>
            <a:r>
              <a:rPr lang="en-US"/>
              <a:t>Ada</a:t>
            </a:r>
            <a:endParaRPr/>
          </a:p>
        </p:txBody>
      </p:sp>
      <p:sp>
        <p:nvSpPr>
          <p:cNvPr id="2798" name="Google Shape;2798;p74"/>
          <p:cNvSpPr/>
          <p:nvPr/>
        </p:nvSpPr>
        <p:spPr>
          <a:xfrm>
            <a:off x="732050" y="2008150"/>
            <a:ext cx="1766400" cy="2032800"/>
          </a:xfrm>
          <a:prstGeom prst="rect">
            <a:avLst/>
          </a:prstGeom>
          <a:solidFill>
            <a:schemeClr val="lt2"/>
          </a:solidFill>
          <a:ln cap="flat" cmpd="sng" w="9525">
            <a:solidFill>
              <a:schemeClr val="dk2"/>
            </a:solidFill>
            <a:prstDash val="solid"/>
            <a:round/>
            <a:headEnd len="sm" w="sm" type="none"/>
            <a:tailEnd len="sm" w="sm" type="none"/>
          </a:ln>
        </p:spPr>
        <p:txBody>
          <a:bodyPr anchorCtr="0" anchor="b" bIns="0" lIns="91425" spcFirstLastPara="1" rIns="91425" wrap="square" tIns="91425">
            <a:noAutofit/>
          </a:bodyPr>
          <a:lstStyle/>
          <a:p>
            <a:pPr indent="0" lvl="0" marL="0" rtl="0" algn="ctr">
              <a:spcBef>
                <a:spcPts val="0"/>
              </a:spcBef>
              <a:spcAft>
                <a:spcPts val="0"/>
              </a:spcAft>
              <a:buNone/>
            </a:pPr>
            <a:r>
              <a:rPr lang="en-US"/>
              <a:t>Megan Englert</a:t>
            </a:r>
            <a:endParaRPr/>
          </a:p>
        </p:txBody>
      </p:sp>
      <p:pic>
        <p:nvPicPr>
          <p:cNvPr descr="A dog sitting on top of a wooden floor&#10;&#10;Description automatically generated" id="2799" name="Google Shape;2799;p74"/>
          <p:cNvPicPr preferRelativeResize="0"/>
          <p:nvPr/>
        </p:nvPicPr>
        <p:blipFill rotWithShape="1">
          <a:blip r:embed="rId3">
            <a:alphaModFix/>
          </a:blip>
          <a:srcRect b="5138" l="15065" r="24816" t="14320"/>
          <a:stretch/>
        </p:blipFill>
        <p:spPr>
          <a:xfrm>
            <a:off x="9808095" y="5236126"/>
            <a:ext cx="963978" cy="129144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101"/>
          <p:cNvSpPr txBox="1"/>
          <p:nvPr>
            <p:ph type="title"/>
          </p:nvPr>
        </p:nvSpPr>
        <p:spPr>
          <a:xfrm>
            <a:off x="706298" y="639763"/>
            <a:ext cx="3997693" cy="241073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Open Sans"/>
              <a:buNone/>
            </a:pPr>
            <a:r>
              <a:rPr lang="en-US" sz="6000">
                <a:solidFill>
                  <a:schemeClr val="dk1"/>
                </a:solidFill>
              </a:rPr>
              <a:t>BlockPy</a:t>
            </a:r>
            <a:endParaRPr/>
          </a:p>
        </p:txBody>
      </p:sp>
      <p:grpSp>
        <p:nvGrpSpPr>
          <p:cNvPr id="3110" name="Google Shape;3110;p101"/>
          <p:cNvGrpSpPr/>
          <p:nvPr/>
        </p:nvGrpSpPr>
        <p:grpSpPr>
          <a:xfrm>
            <a:off x="5288347" y="642042"/>
            <a:ext cx="6254724" cy="5488190"/>
            <a:chOff x="0" y="2279"/>
            <a:chExt cx="6254724" cy="5488190"/>
          </a:xfrm>
        </p:grpSpPr>
        <p:sp>
          <p:nvSpPr>
            <p:cNvPr id="3111" name="Google Shape;3111;p101"/>
            <p:cNvSpPr/>
            <p:nvPr/>
          </p:nvSpPr>
          <p:spPr>
            <a:xfrm>
              <a:off x="0" y="2279"/>
              <a:ext cx="6254724" cy="1155408"/>
            </a:xfrm>
            <a:prstGeom prst="roundRect">
              <a:avLst>
                <a:gd fmla="val 10000" name="adj"/>
              </a:avLst>
            </a:prstGeom>
            <a:solidFill>
              <a:srgbClr val="B03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1"/>
            <p:cNvSpPr/>
            <p:nvPr/>
          </p:nvSpPr>
          <p:spPr>
            <a:xfrm>
              <a:off x="349511" y="262246"/>
              <a:ext cx="635474" cy="63547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1"/>
            <p:cNvSpPr/>
            <p:nvPr/>
          </p:nvSpPr>
          <p:spPr>
            <a:xfrm>
              <a:off x="1334496" y="2279"/>
              <a:ext cx="4920227" cy="1155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1"/>
            <p:cNvSpPr txBox="1"/>
            <p:nvPr/>
          </p:nvSpPr>
          <p:spPr>
            <a:xfrm>
              <a:off x="1334496" y="2279"/>
              <a:ext cx="4920227" cy="1155408"/>
            </a:xfrm>
            <a:prstGeom prst="rect">
              <a:avLst/>
            </a:prstGeom>
            <a:noFill/>
            <a:ln>
              <a:noFill/>
            </a:ln>
          </p:spPr>
          <p:txBody>
            <a:bodyPr anchorCtr="0" anchor="ctr" bIns="122275" lIns="122275" spcFirstLastPara="1" rIns="122275" wrap="square" tIns="122275">
              <a:noAutofit/>
            </a:bodyPr>
            <a:lstStyle/>
            <a:p>
              <a:pPr indent="0" lvl="0" marL="0" marR="0" rtl="0" algn="l">
                <a:lnSpc>
                  <a:spcPct val="90000"/>
                </a:lnSpc>
                <a:spcBef>
                  <a:spcPts val="0"/>
                </a:spcBef>
                <a:spcAft>
                  <a:spcPts val="0"/>
                </a:spcAft>
                <a:buClr>
                  <a:schemeClr val="dk1"/>
                </a:buClr>
                <a:buSzPts val="2200"/>
                <a:buFont typeface="Open Sans"/>
                <a:buNone/>
              </a:pPr>
              <a:r>
                <a:rPr lang="en-US" sz="2200">
                  <a:solidFill>
                    <a:schemeClr val="lt1"/>
                  </a:solidFill>
                  <a:latin typeface="Open Sans"/>
                  <a:ea typeface="Open Sans"/>
                  <a:cs typeface="Open Sans"/>
                  <a:sym typeface="Open Sans"/>
                </a:rPr>
                <a:t>Dual block/text Python environment</a:t>
              </a:r>
              <a:endParaRPr>
                <a:solidFill>
                  <a:schemeClr val="lt1"/>
                </a:solidFill>
              </a:endParaRPr>
            </a:p>
          </p:txBody>
        </p:sp>
        <p:sp>
          <p:nvSpPr>
            <p:cNvPr id="3115" name="Google Shape;3115;p101"/>
            <p:cNvSpPr/>
            <p:nvPr/>
          </p:nvSpPr>
          <p:spPr>
            <a:xfrm>
              <a:off x="0" y="1446540"/>
              <a:ext cx="6254724" cy="1155408"/>
            </a:xfrm>
            <a:prstGeom prst="roundRect">
              <a:avLst>
                <a:gd fmla="val 10000" name="adj"/>
              </a:avLst>
            </a:prstGeom>
            <a:solidFill>
              <a:srgbClr val="C14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1"/>
            <p:cNvSpPr/>
            <p:nvPr/>
          </p:nvSpPr>
          <p:spPr>
            <a:xfrm>
              <a:off x="349511" y="1706507"/>
              <a:ext cx="635474" cy="63547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1"/>
            <p:cNvSpPr/>
            <p:nvPr/>
          </p:nvSpPr>
          <p:spPr>
            <a:xfrm>
              <a:off x="1334496" y="1446540"/>
              <a:ext cx="4920227" cy="1155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1"/>
            <p:cNvSpPr txBox="1"/>
            <p:nvPr/>
          </p:nvSpPr>
          <p:spPr>
            <a:xfrm>
              <a:off x="1334496" y="1446540"/>
              <a:ext cx="4920227" cy="1155408"/>
            </a:xfrm>
            <a:prstGeom prst="rect">
              <a:avLst/>
            </a:prstGeom>
            <a:noFill/>
            <a:ln>
              <a:noFill/>
            </a:ln>
          </p:spPr>
          <p:txBody>
            <a:bodyPr anchorCtr="0" anchor="ctr" bIns="122275" lIns="122275" spcFirstLastPara="1" rIns="122275" wrap="square" tIns="122275">
              <a:noAutofit/>
            </a:bodyPr>
            <a:lstStyle/>
            <a:p>
              <a:pPr indent="0" lvl="0" marL="0" marR="0" rtl="0" algn="l">
                <a:lnSpc>
                  <a:spcPct val="90000"/>
                </a:lnSpc>
                <a:spcBef>
                  <a:spcPts val="0"/>
                </a:spcBef>
                <a:spcAft>
                  <a:spcPts val="0"/>
                </a:spcAft>
                <a:buClr>
                  <a:schemeClr val="dk1"/>
                </a:buClr>
                <a:buSzPts val="2200"/>
                <a:buFont typeface="Open Sans"/>
                <a:buNone/>
              </a:pPr>
              <a:r>
                <a:rPr lang="en-US" sz="2200">
                  <a:solidFill>
                    <a:schemeClr val="lt1"/>
                  </a:solidFill>
                  <a:latin typeface="Open Sans"/>
                  <a:ea typeface="Open Sans"/>
                  <a:cs typeface="Open Sans"/>
                  <a:sym typeface="Open Sans"/>
                </a:rPr>
                <a:t>Autograder</a:t>
              </a:r>
              <a:endParaRPr>
                <a:solidFill>
                  <a:schemeClr val="lt1"/>
                </a:solidFill>
              </a:endParaRPr>
            </a:p>
          </p:txBody>
        </p:sp>
        <p:sp>
          <p:nvSpPr>
            <p:cNvPr id="3119" name="Google Shape;3119;p101"/>
            <p:cNvSpPr/>
            <p:nvPr/>
          </p:nvSpPr>
          <p:spPr>
            <a:xfrm>
              <a:off x="0" y="2890801"/>
              <a:ext cx="6254724" cy="1155408"/>
            </a:xfrm>
            <a:prstGeom prst="roundRect">
              <a:avLst>
                <a:gd fmla="val 10000" name="adj"/>
              </a:avLst>
            </a:prstGeom>
            <a:solidFill>
              <a:srgbClr val="7C3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1"/>
            <p:cNvSpPr/>
            <p:nvPr/>
          </p:nvSpPr>
          <p:spPr>
            <a:xfrm>
              <a:off x="349511" y="3150767"/>
              <a:ext cx="635474" cy="63547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1"/>
            <p:cNvSpPr/>
            <p:nvPr/>
          </p:nvSpPr>
          <p:spPr>
            <a:xfrm>
              <a:off x="1334496" y="2890801"/>
              <a:ext cx="2814625" cy="1155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1"/>
            <p:cNvSpPr txBox="1"/>
            <p:nvPr/>
          </p:nvSpPr>
          <p:spPr>
            <a:xfrm>
              <a:off x="1334496" y="2890801"/>
              <a:ext cx="2814625" cy="1155408"/>
            </a:xfrm>
            <a:prstGeom prst="rect">
              <a:avLst/>
            </a:prstGeom>
            <a:noFill/>
            <a:ln>
              <a:noFill/>
            </a:ln>
          </p:spPr>
          <p:txBody>
            <a:bodyPr anchorCtr="0" anchor="ctr" bIns="122275" lIns="122275" spcFirstLastPara="1" rIns="122275" wrap="square" tIns="122275">
              <a:noAutofit/>
            </a:bodyPr>
            <a:lstStyle/>
            <a:p>
              <a:pPr indent="0" lvl="0" marL="0" marR="0" rtl="0" algn="l">
                <a:lnSpc>
                  <a:spcPct val="90000"/>
                </a:lnSpc>
                <a:spcBef>
                  <a:spcPts val="0"/>
                </a:spcBef>
                <a:spcAft>
                  <a:spcPts val="0"/>
                </a:spcAft>
                <a:buClr>
                  <a:schemeClr val="dk1"/>
                </a:buClr>
                <a:buSzPts val="2200"/>
                <a:buFont typeface="Open Sans"/>
                <a:buNone/>
              </a:pPr>
              <a:r>
                <a:rPr lang="en-US" sz="2200">
                  <a:solidFill>
                    <a:schemeClr val="lt1"/>
                  </a:solidFill>
                  <a:latin typeface="Open Sans"/>
                  <a:ea typeface="Open Sans"/>
                  <a:cs typeface="Open Sans"/>
                  <a:sym typeface="Open Sans"/>
                </a:rPr>
                <a:t>Primary Developer:</a:t>
              </a:r>
              <a:br>
                <a:rPr lang="en-US" sz="2200">
                  <a:solidFill>
                    <a:schemeClr val="lt1"/>
                  </a:solidFill>
                  <a:latin typeface="Open Sans"/>
                  <a:ea typeface="Open Sans"/>
                  <a:cs typeface="Open Sans"/>
                  <a:sym typeface="Open Sans"/>
                </a:rPr>
              </a:br>
              <a:r>
                <a:rPr lang="en-US" sz="2200">
                  <a:solidFill>
                    <a:schemeClr val="lt1"/>
                  </a:solidFill>
                  <a:latin typeface="Open Sans"/>
                  <a:ea typeface="Open Sans"/>
                  <a:cs typeface="Open Sans"/>
                  <a:sym typeface="Open Sans"/>
                </a:rPr>
                <a:t>Dr. Bart</a:t>
              </a:r>
              <a:endParaRPr>
                <a:solidFill>
                  <a:schemeClr val="lt1"/>
                </a:solidFill>
              </a:endParaRPr>
            </a:p>
          </p:txBody>
        </p:sp>
        <p:sp>
          <p:nvSpPr>
            <p:cNvPr id="3123" name="Google Shape;3123;p101"/>
            <p:cNvSpPr/>
            <p:nvPr/>
          </p:nvSpPr>
          <p:spPr>
            <a:xfrm>
              <a:off x="4149122" y="2890801"/>
              <a:ext cx="2105601" cy="1155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1"/>
            <p:cNvSpPr txBox="1"/>
            <p:nvPr/>
          </p:nvSpPr>
          <p:spPr>
            <a:xfrm>
              <a:off x="4149122" y="2890801"/>
              <a:ext cx="2105601" cy="1155408"/>
            </a:xfrm>
            <a:prstGeom prst="rect">
              <a:avLst/>
            </a:prstGeom>
            <a:noFill/>
            <a:ln>
              <a:noFill/>
            </a:ln>
          </p:spPr>
          <p:txBody>
            <a:bodyPr anchorCtr="0" anchor="ctr" bIns="122275" lIns="122275" spcFirstLastPara="1" rIns="122275" wrap="square" tIns="122275">
              <a:noAutofit/>
            </a:bodyPr>
            <a:lstStyle/>
            <a:p>
              <a:pPr indent="0" lvl="0" marL="0" marR="0" rtl="0" algn="l">
                <a:lnSpc>
                  <a:spcPct val="90000"/>
                </a:lnSpc>
                <a:spcBef>
                  <a:spcPts val="0"/>
                </a:spcBef>
                <a:spcAft>
                  <a:spcPts val="0"/>
                </a:spcAft>
                <a:buClr>
                  <a:schemeClr val="dk1"/>
                </a:buClr>
                <a:buSzPts val="1800"/>
                <a:buFont typeface="Open Sans"/>
                <a:buNone/>
              </a:pPr>
              <a:r>
                <a:rPr lang="en-US" sz="1800">
                  <a:solidFill>
                    <a:schemeClr val="lt1"/>
                  </a:solidFill>
                  <a:latin typeface="Open Sans"/>
                  <a:ea typeface="Open Sans"/>
                  <a:cs typeface="Open Sans"/>
                  <a:sym typeface="Open Sans"/>
                </a:rPr>
                <a:t>Report internal errors to the Discord!</a:t>
              </a:r>
              <a:endParaRPr>
                <a:solidFill>
                  <a:schemeClr val="lt1"/>
                </a:solidFill>
              </a:endParaRPr>
            </a:p>
          </p:txBody>
        </p:sp>
        <p:sp>
          <p:nvSpPr>
            <p:cNvPr id="3125" name="Google Shape;3125;p101"/>
            <p:cNvSpPr/>
            <p:nvPr/>
          </p:nvSpPr>
          <p:spPr>
            <a:xfrm>
              <a:off x="0" y="4335061"/>
              <a:ext cx="6254724" cy="1155408"/>
            </a:xfrm>
            <a:prstGeom prst="roundRect">
              <a:avLst>
                <a:gd fmla="val 10000" name="adj"/>
              </a:avLst>
            </a:prstGeom>
            <a:solidFill>
              <a:srgbClr val="5F4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1"/>
            <p:cNvSpPr/>
            <p:nvPr/>
          </p:nvSpPr>
          <p:spPr>
            <a:xfrm>
              <a:off x="349511" y="4595028"/>
              <a:ext cx="635474" cy="63547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1"/>
            <p:cNvSpPr/>
            <p:nvPr/>
          </p:nvSpPr>
          <p:spPr>
            <a:xfrm>
              <a:off x="1334496" y="4335061"/>
              <a:ext cx="4920227" cy="1155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1"/>
            <p:cNvSpPr txBox="1"/>
            <p:nvPr/>
          </p:nvSpPr>
          <p:spPr>
            <a:xfrm>
              <a:off x="1334496" y="4335061"/>
              <a:ext cx="4920227" cy="1155408"/>
            </a:xfrm>
            <a:prstGeom prst="rect">
              <a:avLst/>
            </a:prstGeom>
            <a:noFill/>
            <a:ln>
              <a:noFill/>
            </a:ln>
          </p:spPr>
          <p:txBody>
            <a:bodyPr anchorCtr="0" anchor="ctr" bIns="122275" lIns="122275" spcFirstLastPara="1" rIns="122275" wrap="square" tIns="122275">
              <a:noAutofit/>
            </a:bodyPr>
            <a:lstStyle/>
            <a:p>
              <a:pPr indent="0" lvl="0" marL="0" marR="0" rtl="0" algn="l">
                <a:lnSpc>
                  <a:spcPct val="90000"/>
                </a:lnSpc>
                <a:spcBef>
                  <a:spcPts val="0"/>
                </a:spcBef>
                <a:spcAft>
                  <a:spcPts val="0"/>
                </a:spcAft>
                <a:buClr>
                  <a:schemeClr val="dk1"/>
                </a:buClr>
                <a:buSzPts val="2200"/>
                <a:buFont typeface="Open Sans"/>
                <a:buNone/>
              </a:pPr>
              <a:r>
                <a:rPr lang="en-US" sz="2200">
                  <a:solidFill>
                    <a:schemeClr val="lt1"/>
                  </a:solidFill>
                  <a:latin typeface="Open Sans"/>
                  <a:ea typeface="Open Sans"/>
                  <a:cs typeface="Open Sans"/>
                  <a:sym typeface="Open Sans"/>
                </a:rPr>
                <a:t>Research experiment</a:t>
              </a:r>
              <a:endParaRPr>
                <a:solidFill>
                  <a:schemeClr val="lt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3" name="Shape 3133"/>
        <p:cNvGrpSpPr/>
        <p:nvPr/>
      </p:nvGrpSpPr>
      <p:grpSpPr>
        <a:xfrm>
          <a:off x="0" y="0"/>
          <a:ext cx="0" cy="0"/>
          <a:chOff x="0" y="0"/>
          <a:chExt cx="0" cy="0"/>
        </a:xfrm>
      </p:grpSpPr>
      <p:sp>
        <p:nvSpPr>
          <p:cNvPr id="3134" name="Google Shape;3134;p102"/>
          <p:cNvSpPr txBox="1"/>
          <p:nvPr>
            <p:ph idx="2" type="title"/>
          </p:nvPr>
        </p:nvSpPr>
        <p:spPr>
          <a:xfrm>
            <a:off x="2882633" y="2771467"/>
            <a:ext cx="6426900" cy="11223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Part 2</a:t>
            </a:r>
            <a:endParaRPr/>
          </a:p>
        </p:txBody>
      </p:sp>
      <p:sp>
        <p:nvSpPr>
          <p:cNvPr id="3135" name="Google Shape;3135;p102"/>
          <p:cNvSpPr txBox="1"/>
          <p:nvPr>
            <p:ph idx="1" type="subTitle"/>
          </p:nvPr>
        </p:nvSpPr>
        <p:spPr>
          <a:xfrm>
            <a:off x="3377000" y="4537100"/>
            <a:ext cx="5438100" cy="890100"/>
          </a:xfrm>
          <a:prstGeom prst="rect">
            <a:avLst/>
          </a:prstGeom>
        </p:spPr>
        <p:txBody>
          <a:bodyPr anchorCtr="0" anchor="t" bIns="121900" lIns="121900" spcFirstLastPara="1" rIns="121900" wrap="square" tIns="121900">
            <a:noAutofit/>
          </a:bodyPr>
          <a:lstStyle/>
          <a:p>
            <a:pPr indent="0" lvl="0" marL="0" rtl="0" algn="ctr">
              <a:spcBef>
                <a:spcPts val="0"/>
              </a:spcBef>
              <a:spcAft>
                <a:spcPts val="1600"/>
              </a:spcAft>
              <a:buNone/>
            </a:pPr>
            <a:r>
              <a:t/>
            </a:r>
            <a:endParaRPr/>
          </a:p>
        </p:txBody>
      </p:sp>
      <p:sp>
        <p:nvSpPr>
          <p:cNvPr id="3136" name="Google Shape;3136;p102"/>
          <p:cNvSpPr txBox="1"/>
          <p:nvPr>
            <p:ph type="title"/>
          </p:nvPr>
        </p:nvSpPr>
        <p:spPr>
          <a:xfrm>
            <a:off x="5408617" y="1176617"/>
            <a:ext cx="1374900" cy="1196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sp>
        <p:nvSpPr>
          <p:cNvPr id="3142" name="Google Shape;3142;p10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fontScale="77500" lnSpcReduction="10000"/>
          </a:bodyPr>
          <a:lstStyle/>
          <a:p>
            <a:pPr indent="-88582" lvl="0" marL="91440" rtl="0" algn="l">
              <a:lnSpc>
                <a:spcPct val="120000"/>
              </a:lnSpc>
              <a:spcBef>
                <a:spcPts val="0"/>
              </a:spcBef>
              <a:spcAft>
                <a:spcPts val="0"/>
              </a:spcAft>
              <a:buSzPct val="75000"/>
              <a:buChar char="●"/>
            </a:pPr>
            <a:r>
              <a:rPr lang="en-US"/>
              <a:t>You are cheating if you hand in code that you didn't write</a:t>
            </a:r>
            <a:endParaRPr/>
          </a:p>
          <a:p>
            <a:pPr indent="-88582" lvl="0" marL="91440" rtl="0" algn="l">
              <a:lnSpc>
                <a:spcPct val="120000"/>
              </a:lnSpc>
              <a:spcBef>
                <a:spcPts val="1400"/>
              </a:spcBef>
              <a:spcAft>
                <a:spcPts val="0"/>
              </a:spcAft>
              <a:buSzPct val="75000"/>
              <a:buChar char="●"/>
            </a:pPr>
            <a:r>
              <a:rPr lang="en-US"/>
              <a:t>Horror stories:</a:t>
            </a:r>
            <a:endParaRPr/>
          </a:p>
          <a:p>
            <a:pPr indent="-160020" lvl="1" marL="384048" rtl="0" algn="l">
              <a:lnSpc>
                <a:spcPct val="120000"/>
              </a:lnSpc>
              <a:spcBef>
                <a:spcPts val="400"/>
              </a:spcBef>
              <a:spcAft>
                <a:spcPts val="0"/>
              </a:spcAft>
              <a:buClr>
                <a:srgbClr val="3F3F3F"/>
              </a:buClr>
              <a:buSzPct val="84210"/>
              <a:buChar char="○"/>
            </a:pPr>
            <a:r>
              <a:rPr lang="en-US"/>
              <a:t>Student asked their cousin for solution. It was super obvious, and they had to retake the course.</a:t>
            </a:r>
            <a:endParaRPr/>
          </a:p>
          <a:p>
            <a:pPr indent="-160020" lvl="1" marL="384048" rtl="0" algn="l">
              <a:lnSpc>
                <a:spcPct val="120000"/>
              </a:lnSpc>
              <a:spcBef>
                <a:spcPts val="600"/>
              </a:spcBef>
              <a:spcAft>
                <a:spcPts val="0"/>
              </a:spcAft>
              <a:buClr>
                <a:srgbClr val="3F3F3F"/>
              </a:buClr>
              <a:buSzPct val="84210"/>
              <a:buChar char="○"/>
            </a:pPr>
            <a:r>
              <a:rPr lang="en-US"/>
              <a:t>Student got solutions from someone in previous semesters. It was super obvious, and they failed the course and had to drop the major.</a:t>
            </a:r>
            <a:endParaRPr/>
          </a:p>
          <a:p>
            <a:pPr indent="-160020" lvl="1" marL="384048" rtl="0" algn="l">
              <a:lnSpc>
                <a:spcPct val="120000"/>
              </a:lnSpc>
              <a:spcBef>
                <a:spcPts val="600"/>
              </a:spcBef>
              <a:spcAft>
                <a:spcPts val="0"/>
              </a:spcAft>
              <a:buClr>
                <a:srgbClr val="3F3F3F"/>
              </a:buClr>
              <a:buSzPct val="84210"/>
              <a:buChar char="○"/>
            </a:pPr>
            <a:r>
              <a:rPr lang="en-US"/>
              <a:t>Student hired someone off Cheggs. It was super obvious, and they were expelled.</a:t>
            </a:r>
            <a:endParaRPr/>
          </a:p>
          <a:p>
            <a:pPr indent="-169862" lvl="1" marL="384048" rtl="0" algn="l">
              <a:lnSpc>
                <a:spcPct val="120000"/>
              </a:lnSpc>
              <a:spcBef>
                <a:spcPts val="600"/>
              </a:spcBef>
              <a:spcAft>
                <a:spcPts val="0"/>
              </a:spcAft>
              <a:buSzPct val="94736"/>
              <a:buChar char="○"/>
            </a:pPr>
            <a:r>
              <a:rPr lang="en-US"/>
              <a:t>Student asked a classmate for the code of a project. It was super obvious, and they failed the project (and then the course).</a:t>
            </a:r>
            <a:endParaRPr/>
          </a:p>
          <a:p>
            <a:pPr indent="-88582" lvl="0" marL="91440" rtl="0" algn="l">
              <a:lnSpc>
                <a:spcPct val="120000"/>
              </a:lnSpc>
              <a:spcBef>
                <a:spcPts val="1400"/>
              </a:spcBef>
              <a:spcAft>
                <a:spcPts val="0"/>
              </a:spcAft>
              <a:buSzPct val="75000"/>
              <a:buChar char="●"/>
            </a:pPr>
            <a:r>
              <a:rPr lang="en-US"/>
              <a:t>Seriously, if you're tempted to cheat, </a:t>
            </a:r>
            <a:r>
              <a:rPr b="1" lang="en-US"/>
              <a:t>just come talk to me instead.</a:t>
            </a:r>
            <a:br>
              <a:rPr lang="en-US"/>
            </a:br>
            <a:r>
              <a:rPr lang="en-US"/>
              <a:t>We'll work something out.</a:t>
            </a:r>
            <a:endParaRPr/>
          </a:p>
        </p:txBody>
      </p:sp>
      <p:sp>
        <p:nvSpPr>
          <p:cNvPr id="3143" name="Google Shape;3143;p10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Cheating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10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Accommodations</a:t>
            </a:r>
            <a:endParaRPr/>
          </a:p>
        </p:txBody>
      </p:sp>
      <p:sp>
        <p:nvSpPr>
          <p:cNvPr id="3149" name="Google Shape;3149;p104"/>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14300" lvl="0" marL="91440" rtl="0" algn="l">
              <a:lnSpc>
                <a:spcPct val="120000"/>
              </a:lnSpc>
              <a:spcBef>
                <a:spcPts val="0"/>
              </a:spcBef>
              <a:spcAft>
                <a:spcPts val="0"/>
              </a:spcAft>
              <a:buSzPts val="1800"/>
              <a:buChar char="●"/>
            </a:pPr>
            <a:r>
              <a:rPr lang="en-US"/>
              <a:t>University of Delaware is committed to Accessibility, and so is the course staff</a:t>
            </a:r>
            <a:endParaRPr/>
          </a:p>
          <a:p>
            <a:pPr indent="-114300" lvl="0" marL="91440" rtl="0" algn="l">
              <a:lnSpc>
                <a:spcPct val="120000"/>
              </a:lnSpc>
              <a:spcBef>
                <a:spcPts val="1400"/>
              </a:spcBef>
              <a:spcAft>
                <a:spcPts val="0"/>
              </a:spcAft>
              <a:buSzPts val="1800"/>
              <a:buChar char="●"/>
            </a:pPr>
            <a:r>
              <a:rPr lang="en-US"/>
              <a:t>Please report DSS accommodations in a timely fashion!</a:t>
            </a:r>
            <a:endParaRPr/>
          </a:p>
          <a:p>
            <a:pPr indent="-114300" lvl="0" marL="91440" rtl="0" algn="l">
              <a:lnSpc>
                <a:spcPct val="120000"/>
              </a:lnSpc>
              <a:spcBef>
                <a:spcPts val="1400"/>
              </a:spcBef>
              <a:spcAft>
                <a:spcPts val="0"/>
              </a:spcAft>
              <a:buSzPts val="1800"/>
              <a:buChar char="●"/>
            </a:pPr>
            <a:r>
              <a:rPr lang="en-US"/>
              <a:t>If you have exam accommodations, then there’s FORM you will fill out to schedule your exams.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105"/>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Course Feedback</a:t>
            </a:r>
            <a:endParaRPr/>
          </a:p>
        </p:txBody>
      </p:sp>
      <p:sp>
        <p:nvSpPr>
          <p:cNvPr id="3156" name="Google Shape;3156;p105"/>
          <p:cNvSpPr txBox="1"/>
          <p:nvPr>
            <p:ph idx="1" type="body"/>
          </p:nvPr>
        </p:nvSpPr>
        <p:spPr>
          <a:xfrm>
            <a:off x="1097280" y="2108201"/>
            <a:ext cx="10058400" cy="3760800"/>
          </a:xfrm>
          <a:prstGeom prst="rect">
            <a:avLst/>
          </a:prstGeom>
        </p:spPr>
        <p:txBody>
          <a:bodyPr anchorCtr="0" anchor="t" bIns="45700" lIns="0" spcFirstLastPara="1" rIns="0" wrap="square" tIns="45700">
            <a:normAutofit/>
          </a:bodyPr>
          <a:lstStyle/>
          <a:p>
            <a:pPr indent="0" lvl="0" marL="0" rtl="0" algn="l">
              <a:spcBef>
                <a:spcPts val="1200"/>
              </a:spcBef>
              <a:spcAft>
                <a:spcPts val="0"/>
              </a:spcAft>
              <a:buNone/>
            </a:pPr>
            <a:r>
              <a:rPr lang="en-US"/>
              <a:t>Anonymized Surveys roughly every month</a:t>
            </a:r>
            <a:endParaRPr/>
          </a:p>
          <a:p>
            <a:pPr indent="0" lvl="0" marL="0" rtl="0" algn="l">
              <a:spcBef>
                <a:spcPts val="1200"/>
              </a:spcBef>
              <a:spcAft>
                <a:spcPts val="0"/>
              </a:spcAft>
              <a:buNone/>
            </a:pPr>
            <a:r>
              <a:rPr lang="en-US"/>
              <a:t>Anonymous “Questions and Comments” Form is always open</a:t>
            </a:r>
            <a:endParaRPr/>
          </a:p>
          <a:p>
            <a:pPr indent="0" lvl="0" marL="0" rtl="0" algn="l">
              <a:spcBef>
                <a:spcPts val="1200"/>
              </a:spcBef>
              <a:spcAft>
                <a:spcPts val="200"/>
              </a:spcAft>
              <a:buNone/>
            </a:pPr>
            <a:r>
              <a:rPr lang="en-US"/>
              <a:t>We take this feedback very seriously, and adapt our course as needed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106"/>
          <p:cNvSpPr txBox="1"/>
          <p:nvPr>
            <p:ph type="title"/>
          </p:nvPr>
        </p:nvSpPr>
        <p:spPr>
          <a:xfrm>
            <a:off x="1097280" y="286603"/>
            <a:ext cx="10058400" cy="14508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Other Forms</a:t>
            </a:r>
            <a:endParaRPr/>
          </a:p>
        </p:txBody>
      </p:sp>
      <p:sp>
        <p:nvSpPr>
          <p:cNvPr id="3163" name="Google Shape;3163;p106"/>
          <p:cNvSpPr txBox="1"/>
          <p:nvPr>
            <p:ph idx="1" type="body"/>
          </p:nvPr>
        </p:nvSpPr>
        <p:spPr>
          <a:xfrm>
            <a:off x="1097280" y="2108201"/>
            <a:ext cx="10058400" cy="3760800"/>
          </a:xfrm>
          <a:prstGeom prst="rect">
            <a:avLst/>
          </a:prstGeom>
        </p:spPr>
        <p:txBody>
          <a:bodyPr anchorCtr="0" anchor="t" bIns="45700" lIns="0" spcFirstLastPara="1" rIns="0" wrap="square" tIns="45700">
            <a:normAutofit fontScale="85000" lnSpcReduction="20000"/>
          </a:bodyPr>
          <a:lstStyle/>
          <a:p>
            <a:pPr indent="0" lvl="0" marL="0" rtl="0" algn="l">
              <a:spcBef>
                <a:spcPts val="1200"/>
              </a:spcBef>
              <a:spcAft>
                <a:spcPts val="0"/>
              </a:spcAft>
              <a:buClr>
                <a:schemeClr val="dk1"/>
              </a:buClr>
              <a:buSzPct val="45833"/>
              <a:buFont typeface="Arial"/>
              <a:buNone/>
            </a:pPr>
            <a:r>
              <a:rPr lang="en-US"/>
              <a:t>The forms are in the syllabus:</a:t>
            </a:r>
            <a:endParaRPr/>
          </a:p>
          <a:p>
            <a:pPr indent="0" lvl="0" marL="457200" rtl="0" algn="l">
              <a:spcBef>
                <a:spcPts val="1200"/>
              </a:spcBef>
              <a:spcAft>
                <a:spcPts val="0"/>
              </a:spcAft>
              <a:buClr>
                <a:schemeClr val="dk1"/>
              </a:buClr>
              <a:buSzPct val="45833"/>
              <a:buFont typeface="Arial"/>
              <a:buNone/>
            </a:pPr>
            <a:r>
              <a:rPr lang="en-US"/>
              <a:t>Form - Request Extra Help</a:t>
            </a:r>
            <a:endParaRPr/>
          </a:p>
          <a:p>
            <a:pPr indent="0" lvl="0" marL="457200" rtl="0" algn="l">
              <a:spcBef>
                <a:spcPts val="1200"/>
              </a:spcBef>
              <a:spcAft>
                <a:spcPts val="0"/>
              </a:spcAft>
              <a:buClr>
                <a:schemeClr val="dk1"/>
              </a:buClr>
              <a:buSzPct val="45833"/>
              <a:buFont typeface="Arial"/>
              <a:buNone/>
            </a:pPr>
            <a:r>
              <a:rPr lang="en-US"/>
              <a:t>Form - Request Assignment Extension</a:t>
            </a:r>
            <a:endParaRPr/>
          </a:p>
          <a:p>
            <a:pPr indent="0" lvl="0" marL="457200" rtl="0" algn="l">
              <a:spcBef>
                <a:spcPts val="1200"/>
              </a:spcBef>
              <a:spcAft>
                <a:spcPts val="0"/>
              </a:spcAft>
              <a:buClr>
                <a:schemeClr val="dk1"/>
              </a:buClr>
              <a:buSzPct val="45833"/>
              <a:buFont typeface="Arial"/>
              <a:buNone/>
            </a:pPr>
            <a:r>
              <a:rPr lang="en-US"/>
              <a:t>Form - Class Absence</a:t>
            </a:r>
            <a:endParaRPr/>
          </a:p>
          <a:p>
            <a:pPr indent="0" lvl="0" marL="457200" rtl="0" algn="l">
              <a:spcBef>
                <a:spcPts val="1200"/>
              </a:spcBef>
              <a:spcAft>
                <a:spcPts val="0"/>
              </a:spcAft>
              <a:buClr>
                <a:schemeClr val="dk1"/>
              </a:buClr>
              <a:buSzPct val="45833"/>
              <a:buFont typeface="Arial"/>
              <a:buNone/>
            </a:pPr>
            <a:r>
              <a:rPr lang="en-US"/>
              <a:t>Form - Exam Trouble</a:t>
            </a:r>
            <a:endParaRPr/>
          </a:p>
          <a:p>
            <a:pPr indent="0" lvl="0" marL="457200" rtl="0" algn="l">
              <a:spcBef>
                <a:spcPts val="1200"/>
              </a:spcBef>
              <a:spcAft>
                <a:spcPts val="0"/>
              </a:spcAft>
              <a:buClr>
                <a:schemeClr val="dk1"/>
              </a:buClr>
              <a:buSzPct val="45833"/>
              <a:buFont typeface="Arial"/>
              <a:buNone/>
            </a:pPr>
            <a:r>
              <a:rPr lang="en-US"/>
              <a:t>Form - DSS Exam Accommodations</a:t>
            </a:r>
            <a:endParaRPr/>
          </a:p>
          <a:p>
            <a:pPr indent="0" lvl="0" marL="457200" rtl="0" algn="l">
              <a:spcBef>
                <a:spcPts val="1200"/>
              </a:spcBef>
              <a:spcAft>
                <a:spcPts val="0"/>
              </a:spcAft>
              <a:buClr>
                <a:schemeClr val="dk1"/>
              </a:buClr>
              <a:buSzPct val="45833"/>
              <a:buFont typeface="Arial"/>
              <a:buNone/>
            </a:pPr>
            <a:r>
              <a:rPr lang="en-US"/>
              <a:t>Form - Questions and Suggestions Box</a:t>
            </a:r>
            <a:endParaRPr/>
          </a:p>
          <a:p>
            <a:pPr indent="0" lvl="0" marL="0" rtl="0" algn="l">
              <a:spcBef>
                <a:spcPts val="1200"/>
              </a:spcBef>
              <a:spcAft>
                <a:spcPts val="2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10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Consent to Research</a:t>
            </a:r>
            <a:endParaRPr/>
          </a:p>
        </p:txBody>
      </p:sp>
      <p:sp>
        <p:nvSpPr>
          <p:cNvPr id="3169" name="Google Shape;3169;p107"/>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fontScale="92500" lnSpcReduction="10000"/>
          </a:bodyPr>
          <a:lstStyle/>
          <a:p>
            <a:pPr indent="-105727" lvl="0" marL="91440" rtl="0" algn="l">
              <a:lnSpc>
                <a:spcPct val="120000"/>
              </a:lnSpc>
              <a:spcBef>
                <a:spcPts val="0"/>
              </a:spcBef>
              <a:spcAft>
                <a:spcPts val="0"/>
              </a:spcAft>
              <a:buSzPct val="75000"/>
              <a:buChar char="●"/>
            </a:pPr>
            <a:r>
              <a:rPr lang="en-US"/>
              <a:t>Studying how people learn computing</a:t>
            </a:r>
            <a:endParaRPr/>
          </a:p>
          <a:p>
            <a:pPr indent="-175259" lvl="1" marL="384048" rtl="0" algn="l">
              <a:lnSpc>
                <a:spcPct val="120000"/>
              </a:lnSpc>
              <a:spcBef>
                <a:spcPts val="400"/>
              </a:spcBef>
              <a:spcAft>
                <a:spcPts val="0"/>
              </a:spcAft>
              <a:buClr>
                <a:srgbClr val="3F3F3F"/>
              </a:buClr>
              <a:buSzPct val="84210"/>
              <a:buChar char="○"/>
            </a:pPr>
            <a:r>
              <a:rPr lang="en-US"/>
              <a:t>Goal: assess and improve the course, not assess you</a:t>
            </a:r>
            <a:endParaRPr/>
          </a:p>
          <a:p>
            <a:pPr indent="-175259" lvl="1" marL="384048" rtl="0" algn="l">
              <a:lnSpc>
                <a:spcPct val="120000"/>
              </a:lnSpc>
              <a:spcBef>
                <a:spcPts val="600"/>
              </a:spcBef>
              <a:spcAft>
                <a:spcPts val="0"/>
              </a:spcAft>
              <a:buClr>
                <a:srgbClr val="3F3F3F"/>
              </a:buClr>
              <a:buSzPct val="84210"/>
              <a:buChar char="○"/>
            </a:pPr>
            <a:r>
              <a:rPr lang="en-US"/>
              <a:t>Collecting all course data, including BlockPy logs and some surveys</a:t>
            </a:r>
            <a:endParaRPr/>
          </a:p>
          <a:p>
            <a:pPr indent="-175259" lvl="1" marL="384048" rtl="0" algn="l">
              <a:lnSpc>
                <a:spcPct val="120000"/>
              </a:lnSpc>
              <a:spcBef>
                <a:spcPts val="600"/>
              </a:spcBef>
              <a:spcAft>
                <a:spcPts val="0"/>
              </a:spcAft>
              <a:buClr>
                <a:srgbClr val="3F3F3F"/>
              </a:buClr>
              <a:buSzPct val="84210"/>
              <a:buChar char="○"/>
            </a:pPr>
            <a:r>
              <a:rPr lang="en-US"/>
              <a:t>Later on, we will aggregate and anonymize the data, analyze, and then publish</a:t>
            </a:r>
            <a:endParaRPr/>
          </a:p>
          <a:p>
            <a:pPr indent="-105727" lvl="0" marL="91440" rtl="0" algn="l">
              <a:lnSpc>
                <a:spcPct val="120000"/>
              </a:lnSpc>
              <a:spcBef>
                <a:spcPts val="1600"/>
              </a:spcBef>
              <a:spcAft>
                <a:spcPts val="0"/>
              </a:spcAft>
              <a:buSzPct val="75000"/>
              <a:buChar char="●"/>
            </a:pPr>
            <a:r>
              <a:rPr lang="en-US"/>
              <a:t>MUST fill out the form for credit</a:t>
            </a:r>
            <a:endParaRPr/>
          </a:p>
          <a:p>
            <a:pPr indent="-175259" lvl="1" marL="384048" rtl="0" algn="l">
              <a:lnSpc>
                <a:spcPct val="120000"/>
              </a:lnSpc>
              <a:spcBef>
                <a:spcPts val="400"/>
              </a:spcBef>
              <a:spcAft>
                <a:spcPts val="0"/>
              </a:spcAft>
              <a:buClr>
                <a:srgbClr val="3F3F3F"/>
              </a:buClr>
              <a:buSzPct val="84210"/>
              <a:buChar char="○"/>
            </a:pPr>
            <a:r>
              <a:rPr lang="en-US"/>
              <a:t>Answer DOES NOT affect grade</a:t>
            </a:r>
            <a:endParaRPr/>
          </a:p>
          <a:p>
            <a:pPr indent="-175259" lvl="1" marL="384048" rtl="0" algn="l">
              <a:lnSpc>
                <a:spcPct val="120000"/>
              </a:lnSpc>
              <a:spcBef>
                <a:spcPts val="600"/>
              </a:spcBef>
              <a:spcAft>
                <a:spcPts val="0"/>
              </a:spcAft>
              <a:buClr>
                <a:srgbClr val="3F3F3F"/>
              </a:buClr>
              <a:buSzPct val="84210"/>
              <a:buChar char="○"/>
            </a:pPr>
            <a:r>
              <a:rPr lang="en-US"/>
              <a:t>Answers will not be reviewed until AFTER final grades are assigned</a:t>
            </a:r>
            <a:endParaRPr/>
          </a:p>
          <a:p>
            <a:pPr indent="-105727" lvl="0" marL="91440" rtl="0" algn="l">
              <a:lnSpc>
                <a:spcPct val="120000"/>
              </a:lnSpc>
              <a:spcBef>
                <a:spcPts val="1600"/>
              </a:spcBef>
              <a:spcAft>
                <a:spcPts val="0"/>
              </a:spcAft>
              <a:buSzPct val="75000"/>
              <a:buChar char="●"/>
            </a:pPr>
            <a:r>
              <a:rPr lang="en-US"/>
              <a:t>If you are &lt;18, then do not consent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10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No Lab First Week</a:t>
            </a:r>
            <a:endParaRPr/>
          </a:p>
        </p:txBody>
      </p:sp>
      <p:sp>
        <p:nvSpPr>
          <p:cNvPr id="3175" name="Google Shape;3175;p10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p>
            <a:pPr indent="-114300" lvl="0" marL="91440" rtl="0" algn="l">
              <a:lnSpc>
                <a:spcPct val="120000"/>
              </a:lnSpc>
              <a:spcBef>
                <a:spcPts val="1400"/>
              </a:spcBef>
              <a:spcAft>
                <a:spcPts val="0"/>
              </a:spcAft>
              <a:buSzPts val="1800"/>
              <a:buChar char="●"/>
            </a:pPr>
            <a:r>
              <a:rPr lang="en-US"/>
              <a:t>Labs will start the second week of the semester!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109"/>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First Big Ideas</a:t>
            </a:r>
            <a:endParaRPr/>
          </a:p>
        </p:txBody>
      </p:sp>
      <p:sp>
        <p:nvSpPr>
          <p:cNvPr id="3182" name="Google Shape;3182;p109"/>
          <p:cNvSpPr txBox="1"/>
          <p:nvPr>
            <p:ph idx="1" type="body"/>
          </p:nvPr>
        </p:nvSpPr>
        <p:spPr>
          <a:xfrm>
            <a:off x="1776300" y="3979883"/>
            <a:ext cx="3799200" cy="1594500"/>
          </a:xfrm>
          <a:prstGeom prst="rect">
            <a:avLst/>
          </a:prstGeom>
        </p:spPr>
        <p:txBody>
          <a:bodyPr anchorCtr="0" anchor="t" bIns="121900" lIns="121900" spcFirstLastPara="1" rIns="121900" wrap="square" tIns="121900">
            <a:noAutofit/>
          </a:bodyPr>
          <a:lstStyle/>
          <a:p>
            <a:pPr indent="0" lvl="0" marL="0" rtl="0" algn="ctr">
              <a:spcBef>
                <a:spcPts val="0"/>
              </a:spcBef>
              <a:spcAft>
                <a:spcPts val="1600"/>
              </a:spcAft>
              <a:buNone/>
            </a:pPr>
            <a:r>
              <a:rPr lang="en-US"/>
              <a:t>Represent data inside of a computer based on reality by removing unimportant details</a:t>
            </a:r>
            <a:endParaRPr/>
          </a:p>
        </p:txBody>
      </p:sp>
      <p:sp>
        <p:nvSpPr>
          <p:cNvPr id="3183" name="Google Shape;3183;p109"/>
          <p:cNvSpPr txBox="1"/>
          <p:nvPr>
            <p:ph idx="2" type="body"/>
          </p:nvPr>
        </p:nvSpPr>
        <p:spPr>
          <a:xfrm>
            <a:off x="6616433" y="3979883"/>
            <a:ext cx="3799200" cy="1594500"/>
          </a:xfrm>
          <a:prstGeom prst="rect">
            <a:avLst/>
          </a:prstGeom>
        </p:spPr>
        <p:txBody>
          <a:bodyPr anchorCtr="0" anchor="t" bIns="121900" lIns="121900" spcFirstLastPara="1" rIns="121900" wrap="square" tIns="121900">
            <a:noAutofit/>
          </a:bodyPr>
          <a:lstStyle/>
          <a:p>
            <a:pPr indent="0" lvl="0" marL="0" rtl="0" algn="ctr">
              <a:spcBef>
                <a:spcPts val="0"/>
              </a:spcBef>
              <a:spcAft>
                <a:spcPts val="1600"/>
              </a:spcAft>
              <a:buNone/>
            </a:pPr>
            <a:r>
              <a:rPr lang="en-US"/>
              <a:t>Manipulate data by giving very precise instructions</a:t>
            </a:r>
            <a:endParaRPr/>
          </a:p>
        </p:txBody>
      </p:sp>
      <p:sp>
        <p:nvSpPr>
          <p:cNvPr id="3184" name="Google Shape;3184;p109"/>
          <p:cNvSpPr txBox="1"/>
          <p:nvPr>
            <p:ph idx="3" type="ctrTitle"/>
          </p:nvPr>
        </p:nvSpPr>
        <p:spPr>
          <a:xfrm>
            <a:off x="2461351" y="3007883"/>
            <a:ext cx="2426400" cy="585300"/>
          </a:xfrm>
          <a:prstGeom prst="rect">
            <a:avLst/>
          </a:prstGeom>
        </p:spPr>
        <p:txBody>
          <a:bodyPr anchorCtr="0" anchor="b" bIns="121900" lIns="121900" spcFirstLastPara="1" rIns="121900" wrap="square" tIns="121900">
            <a:noAutofit/>
          </a:bodyPr>
          <a:lstStyle/>
          <a:p>
            <a:pPr indent="0" lvl="0" marL="0" rtl="0" algn="ctr">
              <a:spcBef>
                <a:spcPts val="0"/>
              </a:spcBef>
              <a:spcAft>
                <a:spcPts val="1600"/>
              </a:spcAft>
              <a:buNone/>
            </a:pPr>
            <a:r>
              <a:rPr lang="en-US"/>
              <a:t>Abstractions</a:t>
            </a:r>
            <a:endParaRPr/>
          </a:p>
        </p:txBody>
      </p:sp>
      <p:sp>
        <p:nvSpPr>
          <p:cNvPr id="3185" name="Google Shape;3185;p109"/>
          <p:cNvSpPr txBox="1"/>
          <p:nvPr>
            <p:ph idx="4" type="ctrTitle"/>
          </p:nvPr>
        </p:nvSpPr>
        <p:spPr>
          <a:xfrm>
            <a:off x="7302784" y="3007883"/>
            <a:ext cx="2426400" cy="5853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Algorithms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110"/>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Lecture 1 - Introduction</a:t>
            </a:r>
            <a:endParaRPr/>
          </a:p>
        </p:txBody>
      </p:sp>
      <p:sp>
        <p:nvSpPr>
          <p:cNvPr id="3192" name="Google Shape;3192;p110"/>
          <p:cNvSpPr txBox="1"/>
          <p:nvPr>
            <p:ph idx="1" type="body"/>
          </p:nvPr>
        </p:nvSpPr>
        <p:spPr>
          <a:xfrm>
            <a:off x="951200" y="1536625"/>
            <a:ext cx="5144700" cy="3633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600"/>
              <a:t>Going to work in groups of 3</a:t>
            </a:r>
            <a:endParaRPr sz="1600"/>
          </a:p>
          <a:p>
            <a:pPr indent="0" lvl="0" marL="0" rtl="0" algn="l">
              <a:spcBef>
                <a:spcPts val="1200"/>
              </a:spcBef>
              <a:spcAft>
                <a:spcPts val="0"/>
              </a:spcAft>
              <a:buNone/>
            </a:pPr>
            <a:r>
              <a:rPr lang="en-US" sz="1600"/>
              <a:t>First person to open assignment:</a:t>
            </a:r>
            <a:endParaRPr sz="1600"/>
          </a:p>
          <a:p>
            <a:pPr indent="-330200" lvl="0" marL="457200" rtl="0" algn="l">
              <a:spcBef>
                <a:spcPts val="1200"/>
              </a:spcBef>
              <a:spcAft>
                <a:spcPts val="0"/>
              </a:spcAft>
              <a:buSzPts val="1600"/>
              <a:buChar char="●"/>
            </a:pPr>
            <a:r>
              <a:rPr lang="en-US" sz="1600"/>
              <a:t>Make a copy of the worksheet</a:t>
            </a:r>
            <a:endParaRPr sz="1600"/>
          </a:p>
          <a:p>
            <a:pPr indent="-330200" lvl="0" marL="457200" rtl="0" algn="l">
              <a:spcBef>
                <a:spcPts val="0"/>
              </a:spcBef>
              <a:spcAft>
                <a:spcPts val="0"/>
              </a:spcAft>
              <a:buSzPts val="1600"/>
              <a:buChar char="●"/>
            </a:pPr>
            <a:r>
              <a:rPr lang="en-US" sz="1600"/>
              <a:t>Immediately share it with group mates</a:t>
            </a:r>
            <a:endParaRPr sz="1600"/>
          </a:p>
          <a:p>
            <a:pPr indent="0" lvl="0" marL="0" rtl="0" algn="l">
              <a:spcBef>
                <a:spcPts val="1200"/>
              </a:spcBef>
              <a:spcAft>
                <a:spcPts val="0"/>
              </a:spcAft>
              <a:buNone/>
            </a:pPr>
            <a:r>
              <a:rPr lang="en-US" sz="1600"/>
              <a:t>Everyone needs to put email in the top area in order to receive credit on Canvas</a:t>
            </a:r>
            <a:endParaRPr sz="1600"/>
          </a:p>
          <a:p>
            <a:pPr indent="0" lvl="0" marL="0" rtl="0" algn="l">
              <a:spcBef>
                <a:spcPts val="1200"/>
              </a:spcBef>
              <a:spcAft>
                <a:spcPts val="0"/>
              </a:spcAft>
              <a:buNone/>
            </a:pPr>
            <a:r>
              <a:rPr lang="en-US" sz="1600"/>
              <a:t>Only one person submits when done</a:t>
            </a:r>
            <a:endParaRPr sz="1600"/>
          </a:p>
          <a:p>
            <a:pPr indent="0" lvl="0" marL="0" rtl="0" algn="l">
              <a:spcBef>
                <a:spcPts val="1200"/>
              </a:spcBef>
              <a:spcAft>
                <a:spcPts val="0"/>
              </a:spcAft>
              <a:buNone/>
            </a:pPr>
            <a:r>
              <a:rPr lang="en-US" sz="1600"/>
              <a:t>We will review the answers here in class in about 15 minutes.</a:t>
            </a:r>
            <a:endParaRPr sz="1600"/>
          </a:p>
          <a:p>
            <a:pPr indent="0" lvl="0" marL="0" rtl="0" algn="l">
              <a:spcBef>
                <a:spcPts val="1200"/>
              </a:spcBef>
              <a:spcAft>
                <a:spcPts val="0"/>
              </a:spcAft>
              <a:buNone/>
            </a:pPr>
            <a:r>
              <a:rPr lang="en-US" sz="1600"/>
              <a:t>Start working!</a:t>
            </a:r>
            <a:endParaRPr sz="1600"/>
          </a:p>
          <a:p>
            <a:pPr indent="0" lvl="0" marL="0" rtl="0" algn="l">
              <a:spcBef>
                <a:spcPts val="1200"/>
              </a:spcBef>
              <a:spcAft>
                <a:spcPts val="1600"/>
              </a:spcAft>
              <a:buNone/>
            </a:pPr>
            <a:r>
              <a:t/>
            </a:r>
            <a:endParaRPr/>
          </a:p>
        </p:txBody>
      </p:sp>
      <p:pic>
        <p:nvPicPr>
          <p:cNvPr descr="This timer silently counts down to 0:00, then alerts you that time is up with a gentle beep sound." id="3193" name="Google Shape;3193;p110" title="15 Minute Timer">
            <a:hlinkClick r:id="rId3"/>
          </p:cNvPr>
          <p:cNvPicPr preferRelativeResize="0"/>
          <p:nvPr/>
        </p:nvPicPr>
        <p:blipFill>
          <a:blip r:embed="rId4">
            <a:alphaModFix/>
          </a:blip>
          <a:stretch>
            <a:fillRect/>
          </a:stretch>
        </p:blipFill>
        <p:spPr>
          <a:xfrm>
            <a:off x="3987950" y="4979375"/>
            <a:ext cx="1927350" cy="1445500"/>
          </a:xfrm>
          <a:prstGeom prst="rect">
            <a:avLst/>
          </a:prstGeom>
          <a:noFill/>
          <a:ln>
            <a:noFill/>
          </a:ln>
        </p:spPr>
      </p:pic>
      <p:pic>
        <p:nvPicPr>
          <p:cNvPr id="3194" name="Google Shape;3194;p110"/>
          <p:cNvPicPr preferRelativeResize="0"/>
          <p:nvPr/>
        </p:nvPicPr>
        <p:blipFill>
          <a:blip r:embed="rId5">
            <a:alphaModFix/>
          </a:blip>
          <a:stretch>
            <a:fillRect/>
          </a:stretch>
        </p:blipFill>
        <p:spPr>
          <a:xfrm>
            <a:off x="6096000" y="1928578"/>
            <a:ext cx="5523699" cy="30008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75"/>
          <p:cNvSpPr txBox="1"/>
          <p:nvPr>
            <p:ph type="title"/>
          </p:nvPr>
        </p:nvSpPr>
        <p:spPr>
          <a:xfrm>
            <a:off x="2287400" y="2161200"/>
            <a:ext cx="7617300" cy="2535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3960"/>
              <a:buFont typeface="Open Sans"/>
              <a:buNone/>
            </a:pPr>
            <a:r>
              <a:rPr lang="en-US" sz="6200"/>
              <a:t>Now let’s find out more about you!</a:t>
            </a:r>
            <a:endParaRPr sz="6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p111"/>
          <p:cNvSpPr txBox="1"/>
          <p:nvPr>
            <p:ph type="title"/>
          </p:nvPr>
        </p:nvSpPr>
        <p:spPr>
          <a:xfrm>
            <a:off x="1115400" y="1996956"/>
            <a:ext cx="4032300" cy="12840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sz="6500"/>
              <a:t>CISC108</a:t>
            </a:r>
            <a:endParaRPr sz="6500"/>
          </a:p>
        </p:txBody>
      </p:sp>
      <p:sp>
        <p:nvSpPr>
          <p:cNvPr id="3200" name="Google Shape;3200;p111"/>
          <p:cNvSpPr txBox="1"/>
          <p:nvPr>
            <p:ph idx="1" type="subTitle"/>
          </p:nvPr>
        </p:nvSpPr>
        <p:spPr>
          <a:xfrm>
            <a:off x="7149833" y="559300"/>
            <a:ext cx="3803700" cy="1109700"/>
          </a:xfrm>
          <a:prstGeom prst="rect">
            <a:avLst/>
          </a:prstGeom>
        </p:spPr>
        <p:txBody>
          <a:bodyPr anchorCtr="0" anchor="b" bIns="121900" lIns="121900" spcFirstLastPara="1" rIns="121900" wrap="square" tIns="121900">
            <a:noAutofit/>
          </a:bodyPr>
          <a:lstStyle/>
          <a:p>
            <a:pPr indent="0" lvl="0" marL="0" rtl="0" algn="l">
              <a:spcBef>
                <a:spcPts val="0"/>
              </a:spcBef>
              <a:spcAft>
                <a:spcPts val="1600"/>
              </a:spcAft>
              <a:buNone/>
            </a:pPr>
            <a:r>
              <a:rPr lang="en-US"/>
              <a:t>Have a great day!</a:t>
            </a:r>
            <a:endParaRPr/>
          </a:p>
        </p:txBody>
      </p:sp>
      <p:sp>
        <p:nvSpPr>
          <p:cNvPr id="3201" name="Google Shape;3201;p111"/>
          <p:cNvSpPr txBox="1"/>
          <p:nvPr>
            <p:ph idx="2" type="subTitle"/>
          </p:nvPr>
        </p:nvSpPr>
        <p:spPr>
          <a:xfrm>
            <a:off x="7149833" y="1664900"/>
            <a:ext cx="3803700" cy="4453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Don’t forget:</a:t>
            </a:r>
            <a:endParaRPr/>
          </a:p>
          <a:p>
            <a:pPr indent="-381000" lvl="0" marL="457200" rtl="0" algn="l">
              <a:spcBef>
                <a:spcPts val="0"/>
              </a:spcBef>
              <a:spcAft>
                <a:spcPts val="0"/>
              </a:spcAft>
              <a:buSzPts val="2400"/>
              <a:buChar char="●"/>
            </a:pPr>
            <a:r>
              <a:rPr lang="en-US"/>
              <a:t>Complete Chapter 1 by Sunday</a:t>
            </a:r>
            <a:endParaRPr/>
          </a:p>
          <a:p>
            <a:pPr indent="-349250" lvl="1" marL="914400" rtl="0" algn="l">
              <a:spcBef>
                <a:spcPts val="0"/>
              </a:spcBef>
              <a:spcAft>
                <a:spcPts val="0"/>
              </a:spcAft>
              <a:buSzPts val="1900"/>
              <a:buChar char="○"/>
            </a:pPr>
            <a:r>
              <a:rPr b="0" lang="en-US"/>
              <a:t>Survey</a:t>
            </a:r>
            <a:endParaRPr b="0"/>
          </a:p>
          <a:p>
            <a:pPr indent="-349250" lvl="1" marL="914400" rtl="0" algn="l">
              <a:spcBef>
                <a:spcPts val="0"/>
              </a:spcBef>
              <a:spcAft>
                <a:spcPts val="0"/>
              </a:spcAft>
              <a:buSzPts val="1900"/>
              <a:buChar char="○"/>
            </a:pPr>
            <a:r>
              <a:rPr b="0" lang="en-US"/>
              <a:t>Thonny Installation</a:t>
            </a:r>
            <a:endParaRPr b="0"/>
          </a:p>
          <a:p>
            <a:pPr indent="-349250" lvl="1" marL="914400" rtl="0" algn="l">
              <a:spcBef>
                <a:spcPts val="0"/>
              </a:spcBef>
              <a:spcAft>
                <a:spcPts val="0"/>
              </a:spcAft>
              <a:buSzPts val="1900"/>
              <a:buChar char="○"/>
            </a:pPr>
            <a:r>
              <a:rPr b="0" lang="en-US"/>
              <a:t>Discord Setup</a:t>
            </a:r>
            <a:endParaRPr b="0"/>
          </a:p>
          <a:p>
            <a:pPr indent="-349250" lvl="1" marL="914400" rtl="0" algn="l">
              <a:spcBef>
                <a:spcPts val="0"/>
              </a:spcBef>
              <a:spcAft>
                <a:spcPts val="0"/>
              </a:spcAft>
              <a:buSzPts val="1900"/>
              <a:buChar char="○"/>
            </a:pPr>
            <a:r>
              <a:rPr b="0" lang="en-US"/>
              <a:t>Pretest</a:t>
            </a:r>
            <a:endParaRPr b="0"/>
          </a:p>
          <a:p>
            <a:pPr indent="-349250" lvl="1" marL="914400" rtl="0" algn="l">
              <a:spcBef>
                <a:spcPts val="0"/>
              </a:spcBef>
              <a:spcAft>
                <a:spcPts val="0"/>
              </a:spcAft>
              <a:buSzPts val="1900"/>
              <a:buChar char="○"/>
            </a:pPr>
            <a:r>
              <a:rPr b="0" lang="en-US"/>
              <a:t>Chapter 1 Primer</a:t>
            </a:r>
            <a:endParaRPr b="0"/>
          </a:p>
          <a:p>
            <a:pPr indent="-349250" lvl="1" marL="914400" rtl="0" algn="l">
              <a:spcBef>
                <a:spcPts val="0"/>
              </a:spcBef>
              <a:spcAft>
                <a:spcPts val="0"/>
              </a:spcAft>
              <a:buSzPts val="1900"/>
              <a:buChar char="○"/>
            </a:pPr>
            <a:r>
              <a:rPr b="0" lang="en-US"/>
              <a:t>Chapter 1.A</a:t>
            </a:r>
            <a:endParaRPr b="0"/>
          </a:p>
          <a:p>
            <a:pPr indent="-349250" lvl="1" marL="914400" rtl="0" algn="l">
              <a:spcBef>
                <a:spcPts val="0"/>
              </a:spcBef>
              <a:spcAft>
                <a:spcPts val="0"/>
              </a:spcAft>
              <a:buSzPts val="1900"/>
              <a:buChar char="○"/>
            </a:pPr>
            <a:r>
              <a:rPr b="0" lang="en-US"/>
              <a:t>Chapter 1.B</a:t>
            </a:r>
            <a:endParaRPr b="0"/>
          </a:p>
          <a:p>
            <a:pPr indent="-381000" lvl="0" marL="457200" rtl="0" algn="l">
              <a:spcBef>
                <a:spcPts val="0"/>
              </a:spcBef>
              <a:spcAft>
                <a:spcPts val="0"/>
              </a:spcAft>
              <a:buSzPts val="2400"/>
              <a:buChar char="●"/>
            </a:pPr>
            <a:r>
              <a:rPr lang="en-US"/>
              <a:t>Complete Chapter 2’s Primer before lab/lecture next week!</a:t>
            </a:r>
            <a:endParaRPr/>
          </a:p>
          <a:p>
            <a:pPr indent="-381000" lvl="0" marL="457200" rtl="0" algn="l">
              <a:spcBef>
                <a:spcPts val="0"/>
              </a:spcBef>
              <a:spcAft>
                <a:spcPts val="0"/>
              </a:spcAft>
              <a:buSzPts val="2400"/>
              <a:buChar char="●"/>
            </a:pPr>
            <a:r>
              <a:t/>
            </a:r>
            <a:endParaRPr/>
          </a:p>
        </p:txBody>
      </p:sp>
      <p:sp>
        <p:nvSpPr>
          <p:cNvPr id="3202" name="Google Shape;3202;p111"/>
          <p:cNvSpPr txBox="1"/>
          <p:nvPr>
            <p:ph idx="3" type="subTitle"/>
          </p:nvPr>
        </p:nvSpPr>
        <p:spPr>
          <a:xfrm>
            <a:off x="1981133" y="3440623"/>
            <a:ext cx="4035600" cy="12801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US"/>
              <a:t>See 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09" name="Shape 2809"/>
        <p:cNvGrpSpPr/>
        <p:nvPr/>
      </p:nvGrpSpPr>
      <p:grpSpPr>
        <a:xfrm>
          <a:off x="0" y="0"/>
          <a:ext cx="0" cy="0"/>
          <a:chOff x="0" y="0"/>
          <a:chExt cx="0" cy="0"/>
        </a:xfrm>
      </p:grpSpPr>
      <p:sp>
        <p:nvSpPr>
          <p:cNvPr id="2810" name="Google Shape;2810;p76"/>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Poll Everywhere Slides</a:t>
            </a:r>
            <a:endParaRPr/>
          </a:p>
        </p:txBody>
      </p:sp>
      <p:sp>
        <p:nvSpPr>
          <p:cNvPr id="2811" name="Google Shape;2811;p76"/>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What’s your major?</a:t>
            </a:r>
            <a:endParaRPr/>
          </a:p>
          <a:p>
            <a:pPr indent="0" lvl="0" marL="0" rtl="0" algn="l">
              <a:spcBef>
                <a:spcPts val="1600"/>
              </a:spcBef>
              <a:spcAft>
                <a:spcPts val="0"/>
              </a:spcAft>
              <a:buNone/>
            </a:pPr>
            <a:r>
              <a:rPr lang="en-US"/>
              <a:t>What year are you?</a:t>
            </a:r>
            <a:endParaRPr/>
          </a:p>
          <a:p>
            <a:pPr indent="0" lvl="0" marL="0" rtl="0" algn="l">
              <a:spcBef>
                <a:spcPts val="1600"/>
              </a:spcBef>
              <a:spcAft>
                <a:spcPts val="0"/>
              </a:spcAft>
              <a:buNone/>
            </a:pPr>
            <a:r>
              <a:rPr lang="en-US"/>
              <a:t>Do you </a:t>
            </a:r>
            <a:r>
              <a:rPr lang="en-US"/>
              <a:t>have</a:t>
            </a:r>
            <a:r>
              <a:rPr lang="en-US"/>
              <a:t> prior experience with Computer Science?</a:t>
            </a:r>
            <a:endParaRPr/>
          </a:p>
          <a:p>
            <a:pPr indent="0" lvl="0" marL="0" rtl="0" algn="l">
              <a:spcBef>
                <a:spcPts val="1600"/>
              </a:spcBef>
              <a:spcAft>
                <a:spcPts val="1600"/>
              </a:spcAft>
              <a:buNone/>
            </a:pPr>
            <a:r>
              <a:rPr lang="en-US"/>
              <a:t>What is “Computer Science”?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77"/>
          <p:cNvSpPr txBox="1"/>
          <p:nvPr>
            <p:ph type="title"/>
          </p:nvPr>
        </p:nvSpPr>
        <p:spPr>
          <a:xfrm>
            <a:off x="951200" y="508278"/>
            <a:ext cx="10289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Today’s Logistics</a:t>
            </a:r>
            <a:endParaRPr/>
          </a:p>
        </p:txBody>
      </p:sp>
      <p:sp>
        <p:nvSpPr>
          <p:cNvPr id="2818" name="Google Shape;2818;p77"/>
          <p:cNvSpPr txBox="1"/>
          <p:nvPr>
            <p:ph idx="1" type="body"/>
          </p:nvPr>
        </p:nvSpPr>
        <p:spPr>
          <a:xfrm>
            <a:off x="951200" y="1536633"/>
            <a:ext cx="102897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Next: </a:t>
            </a:r>
            <a:r>
              <a:rPr lang="en-US"/>
              <a:t>reviewing</a:t>
            </a:r>
            <a:r>
              <a:rPr lang="en-US"/>
              <a:t> some of the syllabus policies</a:t>
            </a:r>
            <a:endParaRPr/>
          </a:p>
          <a:p>
            <a:pPr indent="0" lvl="0" marL="0" rtl="0" algn="l">
              <a:spcBef>
                <a:spcPts val="1600"/>
              </a:spcBef>
              <a:spcAft>
                <a:spcPts val="0"/>
              </a:spcAft>
              <a:buNone/>
            </a:pPr>
            <a:r>
              <a:rPr lang="en-US"/>
              <a:t>Later: Lecture 1 - Introduction activity</a:t>
            </a:r>
            <a:endParaRPr/>
          </a:p>
          <a:p>
            <a:pPr indent="0" lvl="0" marL="0" rtl="0" algn="l">
              <a:spcBef>
                <a:spcPts val="1600"/>
              </a:spcBef>
              <a:spcAft>
                <a:spcPts val="0"/>
              </a:spcAft>
              <a:buNone/>
            </a:pPr>
            <a:r>
              <a:rPr lang="en-US"/>
              <a:t>After class: Need to complete all the Module 1 activities</a:t>
            </a:r>
            <a:endParaRPr/>
          </a:p>
          <a:p>
            <a:pPr indent="-361950" lvl="0" marL="457200" rtl="0" algn="l">
              <a:spcBef>
                <a:spcPts val="1600"/>
              </a:spcBef>
              <a:spcAft>
                <a:spcPts val="0"/>
              </a:spcAft>
              <a:buSzPts val="2100"/>
              <a:buChar char="●"/>
            </a:pPr>
            <a:r>
              <a:rPr lang="en-US"/>
              <a:t>Surveys 0 and 1 (15-20 minutes)</a:t>
            </a:r>
            <a:endParaRPr/>
          </a:p>
          <a:p>
            <a:pPr indent="-361950" lvl="0" marL="457200" rtl="0" algn="l">
              <a:spcBef>
                <a:spcPts val="0"/>
              </a:spcBef>
              <a:spcAft>
                <a:spcPts val="0"/>
              </a:spcAft>
              <a:buSzPts val="2100"/>
              <a:buChar char="●"/>
            </a:pPr>
            <a:r>
              <a:rPr lang="en-US"/>
              <a:t>Pretest (no more than one hour)</a:t>
            </a:r>
            <a:endParaRPr/>
          </a:p>
          <a:p>
            <a:pPr indent="-361950" lvl="0" marL="457200" rtl="0" algn="l">
              <a:spcBef>
                <a:spcPts val="0"/>
              </a:spcBef>
              <a:spcAft>
                <a:spcPts val="0"/>
              </a:spcAft>
              <a:buSzPts val="2100"/>
              <a:buChar char="●"/>
            </a:pPr>
            <a:r>
              <a:rPr lang="en-US"/>
              <a:t>Thonny Installation and Discord Setup (&lt;20 minutes total)</a:t>
            </a:r>
            <a:endParaRPr/>
          </a:p>
          <a:p>
            <a:pPr indent="-361950" lvl="0" marL="457200" rtl="0" algn="l">
              <a:spcBef>
                <a:spcPts val="0"/>
              </a:spcBef>
              <a:spcAft>
                <a:spcPts val="0"/>
              </a:spcAft>
              <a:buSzPts val="2100"/>
              <a:buChar char="●"/>
            </a:pPr>
            <a:r>
              <a:rPr lang="en-US"/>
              <a:t>Chapter 1 Primer, Part A, and Part B (1-4 hours)</a:t>
            </a:r>
            <a:endParaRPr/>
          </a:p>
          <a:p>
            <a:pPr indent="0" lvl="0" marL="0" rtl="0" algn="l">
              <a:spcBef>
                <a:spcPts val="1600"/>
              </a:spcBef>
              <a:spcAft>
                <a:spcPts val="1600"/>
              </a:spcAft>
              <a:buNone/>
            </a:pPr>
            <a:r>
              <a:rPr lang="en-US"/>
              <a:t>Before next week: Read Chapter 2 Primer (&lt;10 minutes)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78"/>
          <p:cNvSpPr txBox="1"/>
          <p:nvPr>
            <p:ph idx="1" type="body"/>
          </p:nvPr>
        </p:nvSpPr>
        <p:spPr>
          <a:xfrm>
            <a:off x="1286503" y="3929716"/>
            <a:ext cx="9607159" cy="1476235"/>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SzPts val="2800"/>
              <a:buNone/>
            </a:pPr>
            <a:r>
              <a:rPr lang="en-US" sz="2800"/>
              <a:t>PROGRAMMING?</a:t>
            </a:r>
            <a:endParaRPr/>
          </a:p>
        </p:txBody>
      </p:sp>
      <p:sp>
        <p:nvSpPr>
          <p:cNvPr id="2824" name="Google Shape;2824;p78"/>
          <p:cNvSpPr txBox="1"/>
          <p:nvPr>
            <p:ph type="title"/>
          </p:nvPr>
        </p:nvSpPr>
        <p:spPr>
          <a:xfrm>
            <a:off x="1286503" y="1150286"/>
            <a:ext cx="9607160" cy="2779429"/>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Open Sans"/>
              <a:buNone/>
            </a:pPr>
            <a:r>
              <a:rPr lang="en-US" sz="7200">
                <a:solidFill>
                  <a:schemeClr val="dk1"/>
                </a:solidFill>
              </a:rPr>
              <a:t>What is</a:t>
            </a:r>
            <a:br>
              <a:rPr lang="en-US" sz="7200">
                <a:solidFill>
                  <a:schemeClr val="dk1"/>
                </a:solidFill>
              </a:rPr>
            </a:br>
            <a:r>
              <a:rPr lang="en-US" sz="7200">
                <a:solidFill>
                  <a:schemeClr val="dk1"/>
                </a:solidFill>
              </a:rPr>
              <a:t>"Computer Science"?</a:t>
            </a:r>
            <a:endParaRPr/>
          </a:p>
        </p:txBody>
      </p:sp>
      <p:cxnSp>
        <p:nvCxnSpPr>
          <p:cNvPr id="2825" name="Google Shape;2825;p78"/>
          <p:cNvCxnSpPr/>
          <p:nvPr/>
        </p:nvCxnSpPr>
        <p:spPr>
          <a:xfrm flipH="1" rot="10800000">
            <a:off x="2860895" y="2872067"/>
            <a:ext cx="3132499" cy="986447"/>
          </a:xfrm>
          <a:prstGeom prst="straightConnector1">
            <a:avLst/>
          </a:prstGeom>
          <a:noFill/>
          <a:ln cap="flat" cmpd="sng" w="76200">
            <a:solidFill>
              <a:schemeClr val="accent6"/>
            </a:solidFill>
            <a:prstDash val="solid"/>
            <a:round/>
            <a:headEnd len="sm" w="sm" type="none"/>
            <a:tailEnd len="sm" w="sm" type="none"/>
          </a:ln>
        </p:spPr>
      </p:cxnSp>
      <p:cxnSp>
        <p:nvCxnSpPr>
          <p:cNvPr id="2826" name="Google Shape;2826;p78"/>
          <p:cNvCxnSpPr/>
          <p:nvPr/>
        </p:nvCxnSpPr>
        <p:spPr>
          <a:xfrm flipH="1" rot="10800000">
            <a:off x="6299703" y="2872067"/>
            <a:ext cx="3132499" cy="986447"/>
          </a:xfrm>
          <a:prstGeom prst="straightConnector1">
            <a:avLst/>
          </a:prstGeom>
          <a:noFill/>
          <a:ln cap="flat" cmpd="sng" w="76200">
            <a:solidFill>
              <a:schemeClr val="accent6"/>
            </a:solidFill>
            <a:prstDash val="solid"/>
            <a:round/>
            <a:headEnd len="sm" w="sm" type="none"/>
            <a:tailEnd len="sm" w="sm" type="none"/>
          </a:ln>
        </p:spPr>
      </p:cxnSp>
      <p:cxnSp>
        <p:nvCxnSpPr>
          <p:cNvPr id="2827" name="Google Shape;2827;p78"/>
          <p:cNvCxnSpPr/>
          <p:nvPr/>
        </p:nvCxnSpPr>
        <p:spPr>
          <a:xfrm flipH="1" rot="10800000">
            <a:off x="4933007" y="3929715"/>
            <a:ext cx="2325986" cy="426460"/>
          </a:xfrm>
          <a:prstGeom prst="straightConnector1">
            <a:avLst/>
          </a:prstGeom>
          <a:noFill/>
          <a:ln cap="flat" cmpd="sng" w="76200">
            <a:solidFill>
              <a:schemeClr val="accent6"/>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sp>
        <p:nvSpPr>
          <p:cNvPr id="2832" name="Google Shape;2832;p79"/>
          <p:cNvSpPr txBox="1"/>
          <p:nvPr>
            <p:ph type="title"/>
          </p:nvPr>
        </p:nvSpPr>
        <p:spPr>
          <a:xfrm>
            <a:off x="657224" y="499533"/>
            <a:ext cx="10772775" cy="130678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Computer Science </a:t>
            </a:r>
            <a:r>
              <a:rPr b="1" lang="en-US"/>
              <a:t>is</a:t>
            </a:r>
            <a:r>
              <a:rPr lang="en-US"/>
              <a:t>…</a:t>
            </a:r>
            <a:endParaRPr/>
          </a:p>
        </p:txBody>
      </p:sp>
      <p:grpSp>
        <p:nvGrpSpPr>
          <p:cNvPr id="2833" name="Google Shape;2833;p79"/>
          <p:cNvGrpSpPr/>
          <p:nvPr/>
        </p:nvGrpSpPr>
        <p:grpSpPr>
          <a:xfrm>
            <a:off x="682668" y="2530665"/>
            <a:ext cx="10740938" cy="3285001"/>
            <a:chOff x="6393" y="157116"/>
            <a:chExt cx="10740938" cy="3285001"/>
          </a:xfrm>
        </p:grpSpPr>
        <p:sp>
          <p:nvSpPr>
            <p:cNvPr id="2834" name="Google Shape;2834;p79"/>
            <p:cNvSpPr/>
            <p:nvPr/>
          </p:nvSpPr>
          <p:spPr>
            <a:xfrm>
              <a:off x="631612" y="157116"/>
              <a:ext cx="1955812" cy="1955812"/>
            </a:xfrm>
            <a:prstGeom prst="ellipse">
              <a:avLst/>
            </a:prstGeom>
            <a:solidFill>
              <a:srgbClr val="B039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1048425" y="573929"/>
              <a:ext cx="1122187" cy="112218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6393" y="2722117"/>
              <a:ext cx="3206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txBox="1"/>
            <p:nvPr/>
          </p:nvSpPr>
          <p:spPr>
            <a:xfrm>
              <a:off x="6393" y="2722117"/>
              <a:ext cx="3206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Open Sans"/>
                <a:buNone/>
              </a:pPr>
              <a:r>
                <a:rPr lang="en-US" sz="1800" cap="none">
                  <a:solidFill>
                    <a:schemeClr val="dk1"/>
                  </a:solidFill>
                  <a:latin typeface="Open Sans"/>
                  <a:ea typeface="Open Sans"/>
                  <a:cs typeface="Open Sans"/>
                  <a:sym typeface="Open Sans"/>
                </a:rPr>
                <a:t>… ABOUT SOLVING PROBLEMS!</a:t>
              </a:r>
              <a:endParaRPr/>
            </a:p>
          </p:txBody>
        </p:sp>
        <p:sp>
          <p:nvSpPr>
            <p:cNvPr id="2838" name="Google Shape;2838;p79"/>
            <p:cNvSpPr/>
            <p:nvPr/>
          </p:nvSpPr>
          <p:spPr>
            <a:xfrm>
              <a:off x="4398956" y="157116"/>
              <a:ext cx="1955812" cy="1955812"/>
            </a:xfrm>
            <a:prstGeom prst="ellipse">
              <a:avLst/>
            </a:prstGeom>
            <a:solidFill>
              <a:srgbClr val="C14C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4815768" y="573929"/>
              <a:ext cx="1122187" cy="112218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3773737" y="2722117"/>
              <a:ext cx="3206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txBox="1"/>
            <p:nvPr/>
          </p:nvSpPr>
          <p:spPr>
            <a:xfrm>
              <a:off x="3773737" y="2722117"/>
              <a:ext cx="3206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Open Sans"/>
                <a:buNone/>
              </a:pPr>
              <a:r>
                <a:rPr lang="en-US" sz="1800" cap="none">
                  <a:solidFill>
                    <a:schemeClr val="dk1"/>
                  </a:solidFill>
                  <a:latin typeface="Open Sans"/>
                  <a:ea typeface="Open Sans"/>
                  <a:cs typeface="Open Sans"/>
                  <a:sym typeface="Open Sans"/>
                </a:rPr>
                <a:t>… A LITTLE BIT ABOUT PROGRAMMING!</a:t>
              </a:r>
              <a:endParaRPr/>
            </a:p>
          </p:txBody>
        </p:sp>
        <p:sp>
          <p:nvSpPr>
            <p:cNvPr id="2842" name="Google Shape;2842;p79"/>
            <p:cNvSpPr/>
            <p:nvPr/>
          </p:nvSpPr>
          <p:spPr>
            <a:xfrm>
              <a:off x="8166300" y="157116"/>
              <a:ext cx="1955812" cy="1955812"/>
            </a:xfrm>
            <a:prstGeom prst="ellipse">
              <a:avLst/>
            </a:prstGeom>
            <a:solidFill>
              <a:srgbClr val="7C3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8583112" y="573929"/>
              <a:ext cx="1122187" cy="112218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7541081" y="2722117"/>
              <a:ext cx="3206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txBox="1"/>
            <p:nvPr/>
          </p:nvSpPr>
          <p:spPr>
            <a:xfrm>
              <a:off x="7541081" y="2722117"/>
              <a:ext cx="3206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800"/>
                <a:buFont typeface="Open Sans"/>
                <a:buNone/>
              </a:pPr>
              <a:r>
                <a:rPr lang="en-US" sz="1800" cap="none">
                  <a:solidFill>
                    <a:schemeClr val="dk1"/>
                  </a:solidFill>
                  <a:latin typeface="Open Sans"/>
                  <a:ea typeface="Open Sans"/>
                  <a:cs typeface="Open Sans"/>
                  <a:sym typeface="Open Sans"/>
                </a:rPr>
                <a:t>… A SCIENCE, A CRAFT, AN ART FORM, AND MORE…!</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8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3F3F3F"/>
              </a:buClr>
              <a:buSzPts val="4400"/>
              <a:buFont typeface="Open Sans"/>
              <a:buNone/>
            </a:pPr>
            <a:r>
              <a:rPr lang="en-US"/>
              <a:t>Why major in Computer Science?</a:t>
            </a:r>
            <a:endParaRPr/>
          </a:p>
        </p:txBody>
      </p:sp>
      <p:grpSp>
        <p:nvGrpSpPr>
          <p:cNvPr id="2851" name="Google Shape;2851;p80"/>
          <p:cNvGrpSpPr/>
          <p:nvPr/>
        </p:nvGrpSpPr>
        <p:grpSpPr>
          <a:xfrm>
            <a:off x="1096963" y="1890337"/>
            <a:ext cx="4938712" cy="3934576"/>
            <a:chOff x="0" y="44074"/>
            <a:chExt cx="4938712" cy="3934576"/>
          </a:xfrm>
        </p:grpSpPr>
        <p:sp>
          <p:nvSpPr>
            <p:cNvPr id="2852" name="Google Shape;2852;p80"/>
            <p:cNvSpPr/>
            <p:nvPr/>
          </p:nvSpPr>
          <p:spPr>
            <a:xfrm>
              <a:off x="0" y="44074"/>
              <a:ext cx="4938712" cy="737099"/>
            </a:xfrm>
            <a:prstGeom prst="roundRect">
              <a:avLst>
                <a:gd fmla="val 16667" name="adj"/>
              </a:avLst>
            </a:prstGeom>
            <a:solidFill>
              <a:srgbClr val="C24C6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txBox="1"/>
            <p:nvPr/>
          </p:nvSpPr>
          <p:spPr>
            <a:xfrm>
              <a:off x="35982" y="80056"/>
              <a:ext cx="4866748" cy="665135"/>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Open Sans"/>
                <a:buNone/>
              </a:pPr>
              <a:r>
                <a:rPr lang="en-US" sz="3000">
                  <a:solidFill>
                    <a:schemeClr val="lt1"/>
                  </a:solidFill>
                  <a:latin typeface="Open Sans"/>
                  <a:ea typeface="Open Sans"/>
                  <a:cs typeface="Open Sans"/>
                  <a:sym typeface="Open Sans"/>
                </a:rPr>
                <a:t>Empowering</a:t>
              </a:r>
              <a:endParaRPr/>
            </a:p>
          </p:txBody>
        </p:sp>
        <p:sp>
          <p:nvSpPr>
            <p:cNvPr id="2854" name="Google Shape;2854;p80"/>
            <p:cNvSpPr/>
            <p:nvPr/>
          </p:nvSpPr>
          <p:spPr>
            <a:xfrm>
              <a:off x="0" y="781174"/>
              <a:ext cx="4938712" cy="4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txBox="1"/>
            <p:nvPr/>
          </p:nvSpPr>
          <p:spPr>
            <a:xfrm>
              <a:off x="0" y="781174"/>
              <a:ext cx="4938712" cy="496800"/>
            </a:xfrm>
            <a:prstGeom prst="rect">
              <a:avLst/>
            </a:prstGeom>
            <a:noFill/>
            <a:ln>
              <a:noFill/>
            </a:ln>
          </p:spPr>
          <p:txBody>
            <a:bodyPr anchorCtr="0" anchor="t" bIns="38100" lIns="156800" spcFirstLastPara="1" rIns="213350" wrap="square" tIns="38100">
              <a:noAutofit/>
            </a:bodyPr>
            <a:lstStyle/>
            <a:p>
              <a:pPr indent="-228600" lvl="1" marL="228600" marR="0" rtl="0" algn="l">
                <a:lnSpc>
                  <a:spcPct val="90000"/>
                </a:lnSpc>
                <a:spcBef>
                  <a:spcPts val="0"/>
                </a:spcBef>
                <a:spcAft>
                  <a:spcPts val="0"/>
                </a:spcAft>
                <a:buClr>
                  <a:schemeClr val="dk1"/>
                </a:buClr>
                <a:buSzPts val="2300"/>
                <a:buFont typeface="Open Sans"/>
                <a:buChar char="•"/>
              </a:pPr>
              <a:r>
                <a:rPr b="0" i="0" lang="en-US" sz="2300" u="none" cap="none" strike="noStrike">
                  <a:solidFill>
                    <a:schemeClr val="dk1"/>
                  </a:solidFill>
                  <a:latin typeface="Open Sans"/>
                  <a:ea typeface="Open Sans"/>
                  <a:cs typeface="Open Sans"/>
                  <a:sym typeface="Open Sans"/>
                </a:rPr>
                <a:t>New abilities and skills</a:t>
              </a:r>
              <a:endParaRPr/>
            </a:p>
          </p:txBody>
        </p:sp>
        <p:sp>
          <p:nvSpPr>
            <p:cNvPr id="2856" name="Google Shape;2856;p80"/>
            <p:cNvSpPr/>
            <p:nvPr/>
          </p:nvSpPr>
          <p:spPr>
            <a:xfrm>
              <a:off x="0" y="1277974"/>
              <a:ext cx="4938712" cy="737099"/>
            </a:xfrm>
            <a:prstGeom prst="roundRect">
              <a:avLst>
                <a:gd fmla="val 16667" name="adj"/>
              </a:avLst>
            </a:prstGeom>
            <a:solidFill>
              <a:srgbClr val="C24C6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txBox="1"/>
            <p:nvPr/>
          </p:nvSpPr>
          <p:spPr>
            <a:xfrm>
              <a:off x="35982" y="1313956"/>
              <a:ext cx="4866748" cy="665135"/>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Open Sans"/>
                <a:buNone/>
              </a:pPr>
              <a:r>
                <a:rPr lang="en-US" sz="3000">
                  <a:solidFill>
                    <a:schemeClr val="lt1"/>
                  </a:solidFill>
                  <a:latin typeface="Open Sans"/>
                  <a:ea typeface="Open Sans"/>
                  <a:cs typeface="Open Sans"/>
                  <a:sym typeface="Open Sans"/>
                </a:rPr>
                <a:t>Careers</a:t>
              </a:r>
              <a:endParaRPr/>
            </a:p>
          </p:txBody>
        </p:sp>
        <p:sp>
          <p:nvSpPr>
            <p:cNvPr id="2858" name="Google Shape;2858;p80"/>
            <p:cNvSpPr/>
            <p:nvPr/>
          </p:nvSpPr>
          <p:spPr>
            <a:xfrm>
              <a:off x="0" y="2015075"/>
              <a:ext cx="4938712" cy="7296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txBox="1"/>
            <p:nvPr/>
          </p:nvSpPr>
          <p:spPr>
            <a:xfrm>
              <a:off x="0" y="2015075"/>
              <a:ext cx="4938712" cy="729675"/>
            </a:xfrm>
            <a:prstGeom prst="rect">
              <a:avLst/>
            </a:prstGeom>
            <a:noFill/>
            <a:ln>
              <a:noFill/>
            </a:ln>
          </p:spPr>
          <p:txBody>
            <a:bodyPr anchorCtr="0" anchor="t" bIns="38100" lIns="156800" spcFirstLastPara="1" rIns="213350" wrap="square" tIns="38100">
              <a:noAutofit/>
            </a:bodyPr>
            <a:lstStyle/>
            <a:p>
              <a:pPr indent="-228600" lvl="1" marL="228600" marR="0" rtl="0" algn="l">
                <a:lnSpc>
                  <a:spcPct val="90000"/>
                </a:lnSpc>
                <a:spcBef>
                  <a:spcPts val="0"/>
                </a:spcBef>
                <a:spcAft>
                  <a:spcPts val="0"/>
                </a:spcAft>
                <a:buClr>
                  <a:schemeClr val="dk1"/>
                </a:buClr>
                <a:buSzPts val="2300"/>
                <a:buFont typeface="Open Sans"/>
                <a:buChar char="•"/>
              </a:pPr>
              <a:r>
                <a:rPr b="0" i="0" lang="en-US" sz="2300" u="none" cap="none" strike="noStrike">
                  <a:solidFill>
                    <a:schemeClr val="dk1"/>
                  </a:solidFill>
                  <a:latin typeface="Open Sans"/>
                  <a:ea typeface="Open Sans"/>
                  <a:cs typeface="Open Sans"/>
                  <a:sym typeface="Open Sans"/>
                </a:rPr>
                <a:t>Almost guaranteed employment</a:t>
              </a:r>
              <a:endParaRPr/>
            </a:p>
          </p:txBody>
        </p:sp>
        <p:sp>
          <p:nvSpPr>
            <p:cNvPr id="2860" name="Google Shape;2860;p80"/>
            <p:cNvSpPr/>
            <p:nvPr/>
          </p:nvSpPr>
          <p:spPr>
            <a:xfrm>
              <a:off x="0" y="2744750"/>
              <a:ext cx="4938712" cy="737099"/>
            </a:xfrm>
            <a:prstGeom prst="roundRect">
              <a:avLst>
                <a:gd fmla="val 16667" name="adj"/>
              </a:avLst>
            </a:prstGeom>
            <a:solidFill>
              <a:srgbClr val="C24C6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txBox="1"/>
            <p:nvPr/>
          </p:nvSpPr>
          <p:spPr>
            <a:xfrm>
              <a:off x="35982" y="2780732"/>
              <a:ext cx="4866748" cy="665135"/>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Open Sans"/>
                <a:buNone/>
              </a:pPr>
              <a:r>
                <a:rPr lang="en-US" sz="3000">
                  <a:solidFill>
                    <a:schemeClr val="lt1"/>
                  </a:solidFill>
                  <a:latin typeface="Open Sans"/>
                  <a:ea typeface="Open Sans"/>
                  <a:cs typeface="Open Sans"/>
                  <a:sym typeface="Open Sans"/>
                </a:rPr>
                <a:t>Fun!</a:t>
              </a:r>
              <a:endParaRPr/>
            </a:p>
          </p:txBody>
        </p:sp>
        <p:sp>
          <p:nvSpPr>
            <p:cNvPr id="2862" name="Google Shape;2862;p80"/>
            <p:cNvSpPr/>
            <p:nvPr/>
          </p:nvSpPr>
          <p:spPr>
            <a:xfrm>
              <a:off x="0" y="3481850"/>
              <a:ext cx="4938712" cy="49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txBox="1"/>
            <p:nvPr/>
          </p:nvSpPr>
          <p:spPr>
            <a:xfrm>
              <a:off x="0" y="3481850"/>
              <a:ext cx="4938712" cy="496800"/>
            </a:xfrm>
            <a:prstGeom prst="rect">
              <a:avLst/>
            </a:prstGeom>
            <a:noFill/>
            <a:ln>
              <a:noFill/>
            </a:ln>
          </p:spPr>
          <p:txBody>
            <a:bodyPr anchorCtr="0" anchor="t" bIns="38100" lIns="156800" spcFirstLastPara="1" rIns="213350" wrap="square" tIns="38100">
              <a:noAutofit/>
            </a:bodyPr>
            <a:lstStyle/>
            <a:p>
              <a:pPr indent="-228600" lvl="1" marL="228600" marR="0" rtl="0" algn="l">
                <a:lnSpc>
                  <a:spcPct val="90000"/>
                </a:lnSpc>
                <a:spcBef>
                  <a:spcPts val="0"/>
                </a:spcBef>
                <a:spcAft>
                  <a:spcPts val="0"/>
                </a:spcAft>
                <a:buClr>
                  <a:schemeClr val="dk1"/>
                </a:buClr>
                <a:buSzPts val="2300"/>
                <a:buFont typeface="Open Sans"/>
                <a:buChar char="•"/>
              </a:pPr>
              <a:r>
                <a:rPr b="0" i="0" lang="en-US" sz="2300" u="none" cap="none" strike="noStrike">
                  <a:solidFill>
                    <a:schemeClr val="dk1"/>
                  </a:solidFill>
                  <a:latin typeface="Open Sans"/>
                  <a:ea typeface="Open Sans"/>
                  <a:cs typeface="Open Sans"/>
                  <a:sym typeface="Open Sans"/>
                </a:rPr>
                <a:t>Cool stuff</a:t>
              </a:r>
              <a:endParaRPr/>
            </a:p>
          </p:txBody>
        </p:sp>
      </p:grpSp>
      <p:pic>
        <p:nvPicPr>
          <p:cNvPr descr="Image result for computer science jobs" id="2864" name="Google Shape;2864;p80"/>
          <p:cNvPicPr preferRelativeResize="0"/>
          <p:nvPr>
            <p:ph idx="2" type="body"/>
          </p:nvPr>
        </p:nvPicPr>
        <p:blipFill rotWithShape="1">
          <a:blip r:embed="rId3">
            <a:alphaModFix/>
          </a:blip>
          <a:srcRect b="0" l="0" r="0" t="0"/>
          <a:stretch/>
        </p:blipFill>
        <p:spPr>
          <a:xfrm>
            <a:off x="6305550" y="2447925"/>
            <a:ext cx="4762500" cy="28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hone Engineering Lesson by Slidesgo">
  <a:themeElements>
    <a:clrScheme name="Simple Light">
      <a:dk1>
        <a:srgbClr val="000000"/>
      </a:dk1>
      <a:lt1>
        <a:srgbClr val="FFFFFF"/>
      </a:lt1>
      <a:dk2>
        <a:srgbClr val="D9DDDF"/>
      </a:dk2>
      <a:lt2>
        <a:srgbClr val="EFF4F6"/>
      </a:lt2>
      <a:accent1>
        <a:srgbClr val="0C88FF"/>
      </a:accent1>
      <a:accent2>
        <a:srgbClr val="1336F8"/>
      </a:accent2>
      <a:accent3>
        <a:srgbClr val="0DCF7C"/>
      </a:accent3>
      <a:accent4>
        <a:srgbClr val="FF592A"/>
      </a:accent4>
      <a:accent5>
        <a:srgbClr val="C12900"/>
      </a:accent5>
      <a:accent6>
        <a:srgbClr val="FFC62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hone Engineering Lesson by Slidesgo">
  <a:themeElements>
    <a:clrScheme name="Simple Light">
      <a:dk1>
        <a:srgbClr val="000000"/>
      </a:dk1>
      <a:lt1>
        <a:srgbClr val="FFFFFF"/>
      </a:lt1>
      <a:dk2>
        <a:srgbClr val="D9DDDF"/>
      </a:dk2>
      <a:lt2>
        <a:srgbClr val="EFF4F6"/>
      </a:lt2>
      <a:accent1>
        <a:srgbClr val="0C88FF"/>
      </a:accent1>
      <a:accent2>
        <a:srgbClr val="1336F8"/>
      </a:accent2>
      <a:accent3>
        <a:srgbClr val="0DCF7C"/>
      </a:accent3>
      <a:accent4>
        <a:srgbClr val="FF592A"/>
      </a:accent4>
      <a:accent5>
        <a:srgbClr val="C12900"/>
      </a:accent5>
      <a:accent6>
        <a:srgbClr val="FFC62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